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573" r:id="rId1"/>
  </p:sldMasterIdLst>
  <p:notesMasterIdLst>
    <p:notesMasterId r:id="rId7"/>
  </p:notesMasterIdLst>
  <p:handoutMasterIdLst>
    <p:handoutMasterId r:id="rId8"/>
  </p:handoutMasterIdLst>
  <p:sldIdLst>
    <p:sldId id="282" r:id="rId2"/>
    <p:sldId id="283" r:id="rId3"/>
    <p:sldId id="284" r:id="rId4"/>
    <p:sldId id="285" r:id="rId5"/>
    <p:sldId id="286" r:id="rId6"/>
  </p:sldIdLst>
  <p:sldSz cx="9144000" cy="5715000" type="screen16x1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8F8F8"/>
    <a:srgbClr val="000000"/>
    <a:srgbClr val="EBE5E5"/>
    <a:srgbClr val="FF99CC"/>
    <a:srgbClr val="077D01"/>
    <a:srgbClr val="3BAD13"/>
    <a:srgbClr val="339933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6" autoAdjust="0"/>
    <p:restoredTop sz="90363" autoAdjust="0"/>
  </p:normalViewPr>
  <p:slideViewPr>
    <p:cSldViewPr snapToGrid="0">
      <p:cViewPr varScale="1">
        <p:scale>
          <a:sx n="105" d="100"/>
          <a:sy n="105" d="100"/>
        </p:scale>
        <p:origin x="120" y="29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5FC8F-9BF2-4B59-9D1D-F98265544A59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ABCCF-E95F-4135-8A66-EAD3412836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642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F4D43-2F39-4C65-A54E-D4D30B8E489C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233488"/>
            <a:ext cx="5330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60" y="475139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2E609-17CA-4D34-A471-780A33A43B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13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2E609-17CA-4D34-A471-780A33A43B8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300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2E609-17CA-4D34-A471-780A33A43B8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1765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2E609-17CA-4D34-A471-780A33A43B8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623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2E609-17CA-4D34-A471-780A33A43B8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604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2E609-17CA-4D34-A471-780A33A43B8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2033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71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" y="0"/>
            <a:ext cx="1728788" cy="5715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319" y="935302"/>
            <a:ext cx="6593681" cy="1989667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7319" y="3001698"/>
            <a:ext cx="6593681" cy="1379802"/>
          </a:xfrm>
        </p:spPr>
        <p:txBody>
          <a:bodyPr>
            <a:normAutofit/>
          </a:bodyPr>
          <a:lstStyle>
            <a:lvl1pPr marL="0" indent="0" algn="l">
              <a:buNone/>
              <a:defRPr sz="1500" cap="all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08133" y="4508501"/>
            <a:ext cx="2057400" cy="304271"/>
          </a:xfrm>
        </p:spPr>
        <p:txBody>
          <a:bodyPr/>
          <a:lstStyle/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7318" y="4508501"/>
            <a:ext cx="3843665" cy="30427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2684" y="4508500"/>
            <a:ext cx="578317" cy="304271"/>
          </a:xfrm>
        </p:spPr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518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3587220"/>
            <a:ext cx="7434266" cy="682796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505355"/>
            <a:ext cx="7434266" cy="2749815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4270017"/>
            <a:ext cx="7433144" cy="56872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91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508000"/>
            <a:ext cx="7429466" cy="285750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683000"/>
            <a:ext cx="7428344" cy="11429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931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507999"/>
            <a:ext cx="6977064" cy="2290358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804631"/>
            <a:ext cx="6564224" cy="45747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591599"/>
            <a:ext cx="7429502" cy="1241247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  <p:sp>
        <p:nvSpPr>
          <p:cNvPr id="60" name="TextBox 59"/>
          <p:cNvSpPr txBox="1"/>
          <p:nvPr/>
        </p:nvSpPr>
        <p:spPr>
          <a:xfrm>
            <a:off x="677634" y="610328"/>
            <a:ext cx="457200" cy="48731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03028" y="2304144"/>
            <a:ext cx="457200" cy="48731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1769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778368"/>
            <a:ext cx="7429501" cy="2093196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3881379"/>
            <a:ext cx="7428379" cy="950537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04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508000"/>
            <a:ext cx="7429499" cy="15875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228719"/>
            <a:ext cx="2397674" cy="5715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45939" y="2800219"/>
            <a:ext cx="2406551" cy="202578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231363"/>
            <a:ext cx="2388289" cy="5715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78160" y="2802863"/>
            <a:ext cx="2396873" cy="202578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228719"/>
            <a:ext cx="2396226" cy="5715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2800219"/>
            <a:ext cx="2396226" cy="202578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284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508000"/>
            <a:ext cx="7429499" cy="15875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3670497"/>
            <a:ext cx="2396430" cy="480218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222498"/>
            <a:ext cx="2396430" cy="1270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150715"/>
            <a:ext cx="2396430" cy="6815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3670497"/>
            <a:ext cx="2400300" cy="480218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222498"/>
            <a:ext cx="2399205" cy="1270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150714"/>
            <a:ext cx="2400300" cy="67528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3670496"/>
            <a:ext cx="2393056" cy="480218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222498"/>
            <a:ext cx="2396227" cy="1270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150712"/>
            <a:ext cx="2396226" cy="67528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154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306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508000"/>
            <a:ext cx="1503758" cy="43180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508000"/>
            <a:ext cx="5811443" cy="431800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987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684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182689"/>
            <a:ext cx="7429500" cy="2377281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3686968"/>
            <a:ext cx="7429500" cy="1145647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808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1874572"/>
            <a:ext cx="3658792" cy="295142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74572"/>
            <a:ext cx="3656408" cy="295142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141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515939"/>
            <a:ext cx="7429500" cy="123163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515" y="1874572"/>
            <a:ext cx="3487337" cy="686593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2561165"/>
            <a:ext cx="3658793" cy="226483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6" y="1874571"/>
            <a:ext cx="3484952" cy="686593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61165"/>
            <a:ext cx="3656408" cy="226483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86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24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61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508001"/>
            <a:ext cx="2892028" cy="136657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493888"/>
            <a:ext cx="4418407" cy="4332112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1874572"/>
            <a:ext cx="2892028" cy="295142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309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508000"/>
            <a:ext cx="4450881" cy="136657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5541" y="508001"/>
            <a:ext cx="2750018" cy="43179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1874572"/>
            <a:ext cx="4450883" cy="295142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85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71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0716" y="0"/>
            <a:ext cx="9040416" cy="5715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515432"/>
            <a:ext cx="7429499" cy="1232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1874573"/>
            <a:ext cx="7429499" cy="29514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4902730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723A9-B9D6-45D4-8B29-BCC85895AADD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4902730"/>
            <a:ext cx="4679482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4902729"/>
            <a:ext cx="57831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5004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5574" r:id="rId1"/>
    <p:sldLayoutId id="2147485575" r:id="rId2"/>
    <p:sldLayoutId id="2147485576" r:id="rId3"/>
    <p:sldLayoutId id="2147485577" r:id="rId4"/>
    <p:sldLayoutId id="2147485578" r:id="rId5"/>
    <p:sldLayoutId id="2147485579" r:id="rId6"/>
    <p:sldLayoutId id="2147485580" r:id="rId7"/>
    <p:sldLayoutId id="2147485581" r:id="rId8"/>
    <p:sldLayoutId id="2147485582" r:id="rId9"/>
    <p:sldLayoutId id="2147485583" r:id="rId10"/>
    <p:sldLayoutId id="2147485584" r:id="rId11"/>
    <p:sldLayoutId id="2147485585" r:id="rId12"/>
    <p:sldLayoutId id="2147485586" r:id="rId13"/>
    <p:sldLayoutId id="2147485587" r:id="rId14"/>
    <p:sldLayoutId id="2147485588" r:id="rId15"/>
    <p:sldLayoutId id="2147485589" r:id="rId16"/>
    <p:sldLayoutId id="2147485590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E290BA9F-8EFC-4876-B0D5-E3797C8F81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7"/>
            <a:ext cx="9144000" cy="5727909"/>
          </a:xfrm>
          <a:prstGeom prst="rect">
            <a:avLst/>
          </a:prstGeom>
        </p:spPr>
      </p:pic>
      <p:sp>
        <p:nvSpPr>
          <p:cNvPr id="3" name="AutoShape 2" descr="RÃ©sultat de recherche d'images pour &quot;exprimer vous&quot;"/>
          <p:cNvSpPr>
            <a:spLocks noChangeAspect="1" noChangeArrowheads="1"/>
          </p:cNvSpPr>
          <p:nvPr/>
        </p:nvSpPr>
        <p:spPr bwMode="auto">
          <a:xfrm>
            <a:off x="155574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02" tIns="45700" rIns="91402" bIns="4570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7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 descr="Lundi de Pentecôte 2020 est le lundi, 01 juin, 2020 | WikiDates.or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6" descr="Vite Lu - Posts | Facebook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AutoShape 8" descr="Vite Lu - Posts | Facebook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6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Les légumes du mois de Novembre">
            <a:extLst>
              <a:ext uri="{FF2B5EF4-FFF2-40B4-BE49-F238E27FC236}">
                <a16:creationId xmlns:a16="http://schemas.microsoft.com/office/drawing/2014/main" id="{B28E9E76-A81A-4BE1-9032-E035515AA0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7051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6" descr="Les légumes du mois de Novembre">
            <a:extLst>
              <a:ext uri="{FF2B5EF4-FFF2-40B4-BE49-F238E27FC236}">
                <a16:creationId xmlns:a16="http://schemas.microsoft.com/office/drawing/2014/main" id="{67197E82-D133-460A-8A99-3016E052AA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8575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841374" y="222256"/>
            <a:ext cx="7461250" cy="830956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  <a:effectLst>
            <a:softEdge rad="63500"/>
          </a:effectLst>
        </p:spPr>
        <p:txBody>
          <a:bodyPr wrap="square" lIns="91402" tIns="45700" rIns="91402" bIns="45700" rtlCol="0">
            <a:spAutoFit/>
          </a:bodyPr>
          <a:lstStyle/>
          <a:p>
            <a:pPr algn="ctr"/>
            <a:r>
              <a:rPr lang="fr-FR" sz="4800" b="1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odoni MT Black" panose="02070A03080606020203" pitchFamily="18" charset="0"/>
              </a:rPr>
              <a:t>Lundi 15 juillet 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65343AC-92D8-4804-ABCF-71DBA7FC6C3A}"/>
              </a:ext>
            </a:extLst>
          </p:cNvPr>
          <p:cNvSpPr txBox="1"/>
          <p:nvPr/>
        </p:nvSpPr>
        <p:spPr>
          <a:xfrm>
            <a:off x="841374" y="1789465"/>
            <a:ext cx="7461250" cy="1077218"/>
          </a:xfrm>
          <a:prstGeom prst="rect">
            <a:avLst/>
          </a:prstGeom>
          <a:solidFill>
            <a:srgbClr val="FFFFFF">
              <a:alpha val="67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Apéro dans le service églantines/myosotis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11h30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F606863-714B-42DB-841E-876C2400EABB}"/>
              </a:ext>
            </a:extLst>
          </p:cNvPr>
          <p:cNvSpPr txBox="1"/>
          <p:nvPr/>
        </p:nvSpPr>
        <p:spPr>
          <a:xfrm>
            <a:off x="1942325" y="3449543"/>
            <a:ext cx="5035138" cy="1077218"/>
          </a:xfrm>
          <a:prstGeom prst="rect">
            <a:avLst/>
          </a:prstGeom>
          <a:solidFill>
            <a:schemeClr val="tx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Sortie au bord du lac 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L’Après-Midi </a:t>
            </a:r>
          </a:p>
        </p:txBody>
      </p:sp>
    </p:spTree>
    <p:extLst>
      <p:ext uri="{BB962C8B-B14F-4D97-AF65-F5344CB8AC3E}">
        <p14:creationId xmlns:p14="http://schemas.microsoft.com/office/powerpoint/2010/main" val="361478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E290BA9F-8EFC-4876-B0D5-E3797C8F81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937"/>
            <a:ext cx="9144000" cy="5727909"/>
          </a:xfrm>
          <a:prstGeom prst="rect">
            <a:avLst/>
          </a:prstGeom>
        </p:spPr>
      </p:pic>
      <p:sp>
        <p:nvSpPr>
          <p:cNvPr id="3" name="AutoShape 2" descr="RÃ©sultat de recherche d'images pour &quot;exprimer vous&quot;"/>
          <p:cNvSpPr>
            <a:spLocks noChangeAspect="1" noChangeArrowheads="1"/>
          </p:cNvSpPr>
          <p:nvPr/>
        </p:nvSpPr>
        <p:spPr bwMode="auto">
          <a:xfrm>
            <a:off x="155574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02" tIns="45700" rIns="91402" bIns="4570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7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 descr="Lundi de Pentecôte 2020 est le lundi, 01 juin, 2020 | WikiDates.or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6" descr="Vite Lu - Posts | Facebook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AutoShape 8" descr="Vite Lu - Posts | Facebook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6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Les légumes du mois de Novembre">
            <a:extLst>
              <a:ext uri="{FF2B5EF4-FFF2-40B4-BE49-F238E27FC236}">
                <a16:creationId xmlns:a16="http://schemas.microsoft.com/office/drawing/2014/main" id="{B28E9E76-A81A-4BE1-9032-E035515AA0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7051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6" descr="Les légumes du mois de Novembre">
            <a:extLst>
              <a:ext uri="{FF2B5EF4-FFF2-40B4-BE49-F238E27FC236}">
                <a16:creationId xmlns:a16="http://schemas.microsoft.com/office/drawing/2014/main" id="{67197E82-D133-460A-8A99-3016E052AA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8575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841374" y="222256"/>
            <a:ext cx="7461250" cy="830956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  <a:effectLst>
            <a:softEdge rad="63500"/>
          </a:effectLst>
        </p:spPr>
        <p:txBody>
          <a:bodyPr wrap="square" lIns="91402" tIns="45700" rIns="91402" bIns="45700" rtlCol="0">
            <a:spAutoFit/>
          </a:bodyPr>
          <a:lstStyle/>
          <a:p>
            <a:pPr algn="ctr"/>
            <a:r>
              <a:rPr lang="fr-FR" sz="4800" b="1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odoni MT Black" panose="02070A03080606020203" pitchFamily="18" charset="0"/>
              </a:rPr>
              <a:t>Mardi 16 juillet 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88262F8-D775-47D3-95FA-C1896BC528CF}"/>
              </a:ext>
            </a:extLst>
          </p:cNvPr>
          <p:cNvSpPr txBox="1"/>
          <p:nvPr/>
        </p:nvSpPr>
        <p:spPr>
          <a:xfrm>
            <a:off x="841374" y="1753293"/>
            <a:ext cx="7411764" cy="1477328"/>
          </a:xfrm>
          <a:prstGeom prst="rect">
            <a:avLst/>
          </a:prstGeom>
          <a:solidFill>
            <a:schemeClr val="tx1">
              <a:alpha val="5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>
                <a:solidFill>
                  <a:schemeClr val="bg1"/>
                </a:solidFill>
              </a:rPr>
              <a:t>Atelier mémoire </a:t>
            </a:r>
          </a:p>
          <a:p>
            <a:pPr algn="ctr"/>
            <a:r>
              <a:rPr lang="fr-FR" sz="3000" b="1" dirty="0">
                <a:solidFill>
                  <a:schemeClr val="bg1"/>
                </a:solidFill>
              </a:rPr>
              <a:t>10h30 </a:t>
            </a:r>
          </a:p>
          <a:p>
            <a:pPr algn="ctr"/>
            <a:r>
              <a:rPr lang="fr-FR" sz="3000" b="1" dirty="0">
                <a:solidFill>
                  <a:schemeClr val="bg1"/>
                </a:solidFill>
              </a:rPr>
              <a:t>Salle d’animation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15DE2C4-3AF3-4D40-9B97-A26C9C94B20E}"/>
              </a:ext>
            </a:extLst>
          </p:cNvPr>
          <p:cNvSpPr txBox="1"/>
          <p:nvPr/>
        </p:nvSpPr>
        <p:spPr>
          <a:xfrm>
            <a:off x="2755075" y="3800104"/>
            <a:ext cx="5723907" cy="1292662"/>
          </a:xfrm>
          <a:prstGeom prst="rect">
            <a:avLst/>
          </a:prstGeom>
          <a:solidFill>
            <a:schemeClr val="tx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>
                <a:solidFill>
                  <a:schemeClr val="bg1"/>
                </a:solidFill>
              </a:rPr>
              <a:t>Sortie au bord du lac</a:t>
            </a:r>
          </a:p>
          <a:p>
            <a:pPr algn="ctr"/>
            <a:r>
              <a:rPr lang="fr-FR" sz="3000" b="1" dirty="0">
                <a:solidFill>
                  <a:schemeClr val="bg1"/>
                </a:solidFill>
              </a:rPr>
              <a:t>14h-16h </a:t>
            </a:r>
          </a:p>
          <a:p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91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E290BA9F-8EFC-4876-B0D5-E3797C8F81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846"/>
            <a:ext cx="9144000" cy="5727909"/>
          </a:xfrm>
          <a:prstGeom prst="rect">
            <a:avLst/>
          </a:prstGeom>
        </p:spPr>
      </p:pic>
      <p:sp>
        <p:nvSpPr>
          <p:cNvPr id="3" name="AutoShape 2" descr="RÃ©sultat de recherche d'images pour &quot;exprimer vous&quot;"/>
          <p:cNvSpPr>
            <a:spLocks noChangeAspect="1" noChangeArrowheads="1"/>
          </p:cNvSpPr>
          <p:nvPr/>
        </p:nvSpPr>
        <p:spPr bwMode="auto">
          <a:xfrm>
            <a:off x="155574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02" tIns="45700" rIns="91402" bIns="4570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7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 descr="Lundi de Pentecôte 2020 est le lundi, 01 juin, 2020 | WikiDates.or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6" descr="Vite Lu - Posts | Facebook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AutoShape 8" descr="Vite Lu - Posts | Facebook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6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Les légumes du mois de Novembre">
            <a:extLst>
              <a:ext uri="{FF2B5EF4-FFF2-40B4-BE49-F238E27FC236}">
                <a16:creationId xmlns:a16="http://schemas.microsoft.com/office/drawing/2014/main" id="{B28E9E76-A81A-4BE1-9032-E035515AA0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7051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6" descr="Les légumes du mois de Novembre">
            <a:extLst>
              <a:ext uri="{FF2B5EF4-FFF2-40B4-BE49-F238E27FC236}">
                <a16:creationId xmlns:a16="http://schemas.microsoft.com/office/drawing/2014/main" id="{67197E82-D133-460A-8A99-3016E052AA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8575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841374" y="222256"/>
            <a:ext cx="7461250" cy="830956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  <a:effectLst>
            <a:softEdge rad="63500"/>
          </a:effectLst>
        </p:spPr>
        <p:txBody>
          <a:bodyPr wrap="square" lIns="91402" tIns="45700" rIns="91402" bIns="45700" rtlCol="0">
            <a:spAutoFit/>
          </a:bodyPr>
          <a:lstStyle/>
          <a:p>
            <a:pPr algn="ctr"/>
            <a:r>
              <a:rPr lang="fr-FR" sz="4800" b="1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odoni MT Black" panose="02070A03080606020203" pitchFamily="18" charset="0"/>
              </a:rPr>
              <a:t>Mercredi 17  juillet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B125213-E8C8-418C-A12A-C99724F4CE48}"/>
              </a:ext>
            </a:extLst>
          </p:cNvPr>
          <p:cNvSpPr txBox="1"/>
          <p:nvPr/>
        </p:nvSpPr>
        <p:spPr>
          <a:xfrm>
            <a:off x="612775" y="2453670"/>
            <a:ext cx="7802753" cy="1569660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Jeux de société 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14h30 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Au patio</a:t>
            </a:r>
          </a:p>
        </p:txBody>
      </p:sp>
    </p:spTree>
    <p:extLst>
      <p:ext uri="{BB962C8B-B14F-4D97-AF65-F5344CB8AC3E}">
        <p14:creationId xmlns:p14="http://schemas.microsoft.com/office/powerpoint/2010/main" val="37043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E290BA9F-8EFC-4876-B0D5-E3797C8F81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846"/>
            <a:ext cx="9144000" cy="5727909"/>
          </a:xfrm>
          <a:prstGeom prst="rect">
            <a:avLst/>
          </a:prstGeom>
        </p:spPr>
      </p:pic>
      <p:sp>
        <p:nvSpPr>
          <p:cNvPr id="3" name="AutoShape 2" descr="RÃ©sultat de recherche d'images pour &quot;exprimer vous&quot;"/>
          <p:cNvSpPr>
            <a:spLocks noChangeAspect="1" noChangeArrowheads="1"/>
          </p:cNvSpPr>
          <p:nvPr/>
        </p:nvSpPr>
        <p:spPr bwMode="auto">
          <a:xfrm>
            <a:off x="155574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02" tIns="45700" rIns="91402" bIns="4570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7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 descr="Lundi de Pentecôte 2020 est le lundi, 01 juin, 2020 | WikiDates.or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6" descr="Vite Lu - Posts | Facebook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AutoShape 8" descr="Vite Lu - Posts | Facebook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6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Les légumes du mois de Novembre">
            <a:extLst>
              <a:ext uri="{FF2B5EF4-FFF2-40B4-BE49-F238E27FC236}">
                <a16:creationId xmlns:a16="http://schemas.microsoft.com/office/drawing/2014/main" id="{B28E9E76-A81A-4BE1-9032-E035515AA0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7051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6" descr="Les légumes du mois de Novembre">
            <a:extLst>
              <a:ext uri="{FF2B5EF4-FFF2-40B4-BE49-F238E27FC236}">
                <a16:creationId xmlns:a16="http://schemas.microsoft.com/office/drawing/2014/main" id="{67197E82-D133-460A-8A99-3016E052AA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8575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841374" y="222256"/>
            <a:ext cx="7461250" cy="830956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  <a:effectLst>
            <a:softEdge rad="63500"/>
          </a:effectLst>
        </p:spPr>
        <p:txBody>
          <a:bodyPr wrap="square" lIns="91402" tIns="45700" rIns="91402" bIns="45700" rtlCol="0">
            <a:spAutoFit/>
          </a:bodyPr>
          <a:lstStyle/>
          <a:p>
            <a:pPr algn="ctr"/>
            <a:r>
              <a:rPr lang="fr-FR" sz="4800" b="1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odoni MT Black" panose="02070A03080606020203" pitchFamily="18" charset="0"/>
              </a:rPr>
              <a:t>Jeudi 18 Juillet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CA8220-A5A9-4C24-894D-76283CC6F813}"/>
              </a:ext>
            </a:extLst>
          </p:cNvPr>
          <p:cNvSpPr/>
          <p:nvPr/>
        </p:nvSpPr>
        <p:spPr>
          <a:xfrm>
            <a:off x="2907919" y="1629370"/>
            <a:ext cx="4214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D529363-5459-43C2-8FC7-797D87F2C79C}"/>
              </a:ext>
            </a:extLst>
          </p:cNvPr>
          <p:cNvSpPr txBox="1"/>
          <p:nvPr/>
        </p:nvSpPr>
        <p:spPr>
          <a:xfrm>
            <a:off x="1321874" y="1814036"/>
            <a:ext cx="6195452" cy="1477328"/>
          </a:xfrm>
          <a:prstGeom prst="rect">
            <a:avLst/>
          </a:prstGeom>
          <a:solidFill>
            <a:schemeClr val="tx1">
              <a:alpha val="7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>
                <a:solidFill>
                  <a:schemeClr val="bg1"/>
                </a:solidFill>
              </a:rPr>
              <a:t>Sortie pique nique </a:t>
            </a:r>
          </a:p>
          <a:p>
            <a:pPr algn="ctr"/>
            <a:r>
              <a:rPr lang="fr-FR" sz="3000" b="1" dirty="0">
                <a:solidFill>
                  <a:schemeClr val="bg1"/>
                </a:solidFill>
              </a:rPr>
              <a:t>Au bord du lac </a:t>
            </a:r>
          </a:p>
          <a:p>
            <a:pPr algn="ctr"/>
            <a:r>
              <a:rPr lang="fr-FR" sz="3000" b="1" dirty="0">
                <a:solidFill>
                  <a:schemeClr val="bg1"/>
                </a:solidFill>
              </a:rPr>
              <a:t>Avec pédalo </a:t>
            </a:r>
          </a:p>
        </p:txBody>
      </p:sp>
    </p:spTree>
    <p:extLst>
      <p:ext uri="{BB962C8B-B14F-4D97-AF65-F5344CB8AC3E}">
        <p14:creationId xmlns:p14="http://schemas.microsoft.com/office/powerpoint/2010/main" val="146856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E290BA9F-8EFC-4876-B0D5-E3797C8F81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96862"/>
            <a:ext cx="9144000" cy="5851525"/>
          </a:xfrm>
          <a:prstGeom prst="rect">
            <a:avLst/>
          </a:prstGeom>
        </p:spPr>
      </p:pic>
      <p:sp>
        <p:nvSpPr>
          <p:cNvPr id="3" name="AutoShape 2" descr="RÃ©sultat de recherche d'images pour &quot;exprimer vous&quot;"/>
          <p:cNvSpPr>
            <a:spLocks noChangeAspect="1" noChangeArrowheads="1"/>
          </p:cNvSpPr>
          <p:nvPr/>
        </p:nvSpPr>
        <p:spPr bwMode="auto">
          <a:xfrm>
            <a:off x="155574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02" tIns="45700" rIns="91402" bIns="4570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7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 descr="Lundi de Pentecôte 2020 est le lundi, 01 juin, 2020 | WikiDates.or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6" descr="Vite Lu - Posts | Facebook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AutoShape 8" descr="Vite Lu - Posts | Facebook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6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Les légumes du mois de Novembre">
            <a:extLst>
              <a:ext uri="{FF2B5EF4-FFF2-40B4-BE49-F238E27FC236}">
                <a16:creationId xmlns:a16="http://schemas.microsoft.com/office/drawing/2014/main" id="{B28E9E76-A81A-4BE1-9032-E035515AA0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7051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6" descr="Les légumes du mois de Novembre">
            <a:extLst>
              <a:ext uri="{FF2B5EF4-FFF2-40B4-BE49-F238E27FC236}">
                <a16:creationId xmlns:a16="http://schemas.microsoft.com/office/drawing/2014/main" id="{67197E82-D133-460A-8A99-3016E052AA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8575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841374" y="222256"/>
            <a:ext cx="7461250" cy="830956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  <a:effectLst>
            <a:softEdge rad="63500"/>
          </a:effectLst>
        </p:spPr>
        <p:txBody>
          <a:bodyPr wrap="square" lIns="91402" tIns="45700" rIns="91402" bIns="45700" rtlCol="0">
            <a:spAutoFit/>
          </a:bodyPr>
          <a:lstStyle/>
          <a:p>
            <a:pPr algn="ctr"/>
            <a:r>
              <a:rPr lang="fr-FR" sz="4800" b="1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odoni MT Black" panose="02070A03080606020203" pitchFamily="18" charset="0"/>
              </a:rPr>
              <a:t>Vendredi 19 JUILLET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615C896-2E31-4DDE-BB2C-DDAE23DA1CE7}"/>
              </a:ext>
            </a:extLst>
          </p:cNvPr>
          <p:cNvSpPr txBox="1"/>
          <p:nvPr/>
        </p:nvSpPr>
        <p:spPr>
          <a:xfrm>
            <a:off x="1069975" y="1586751"/>
            <a:ext cx="6775449" cy="1477328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</a:rPr>
              <a:t>Distribution du vite lu </a:t>
            </a:r>
          </a:p>
          <a:p>
            <a:pPr algn="ctr"/>
            <a:r>
              <a:rPr lang="fr-FR" sz="3000" dirty="0">
                <a:solidFill>
                  <a:schemeClr val="bg1"/>
                </a:solidFill>
              </a:rPr>
              <a:t>14h00 </a:t>
            </a:r>
          </a:p>
          <a:p>
            <a:pPr algn="ctr"/>
            <a:r>
              <a:rPr lang="fr-FR" sz="3000" dirty="0">
                <a:solidFill>
                  <a:schemeClr val="bg1"/>
                </a:solidFill>
              </a:rPr>
              <a:t>En chambre 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8A8DE6A-73EF-4178-82FC-0F1FD8AEFC1B}"/>
              </a:ext>
            </a:extLst>
          </p:cNvPr>
          <p:cNvSpPr txBox="1"/>
          <p:nvPr/>
        </p:nvSpPr>
        <p:spPr>
          <a:xfrm>
            <a:off x="1265920" y="3593592"/>
            <a:ext cx="7461250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</a:rPr>
              <a:t>Cérémonie sur les 80 ans de la fin de la guerre</a:t>
            </a:r>
          </a:p>
          <a:p>
            <a:pPr algn="ctr"/>
            <a:r>
              <a:rPr lang="fr-FR" sz="3000" dirty="0">
                <a:solidFill>
                  <a:schemeClr val="bg1"/>
                </a:solidFill>
              </a:rPr>
              <a:t>17h30 </a:t>
            </a:r>
          </a:p>
          <a:p>
            <a:pPr algn="ctr"/>
            <a:r>
              <a:rPr lang="fr-FR" sz="3000" dirty="0">
                <a:solidFill>
                  <a:schemeClr val="bg1"/>
                </a:solidFill>
              </a:rPr>
              <a:t>sur la terrasse de la salle d’animation </a:t>
            </a:r>
          </a:p>
        </p:txBody>
      </p:sp>
    </p:spTree>
    <p:extLst>
      <p:ext uri="{BB962C8B-B14F-4D97-AF65-F5344CB8AC3E}">
        <p14:creationId xmlns:p14="http://schemas.microsoft.com/office/powerpoint/2010/main" val="306425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43432</TotalTime>
  <Words>86</Words>
  <Application>Microsoft Office PowerPoint</Application>
  <PresentationFormat>Affichage à l'écran (16:10)</PresentationFormat>
  <Paragraphs>32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Bodoni MT Black</vt:lpstr>
      <vt:lpstr>Calibri</vt:lpstr>
      <vt:lpstr>Trebuchet MS</vt:lpstr>
      <vt:lpstr>Tw Cen MT</vt:lpstr>
      <vt:lpstr>Circuit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Terrier Laurent</dc:creator>
  <cp:lastModifiedBy>mnbonnin@choyonnax.fr</cp:lastModifiedBy>
  <cp:revision>760</cp:revision>
  <cp:lastPrinted>2024-06-15T09:53:28Z</cp:lastPrinted>
  <dcterms:created xsi:type="dcterms:W3CDTF">2019-03-05T10:07:47Z</dcterms:created>
  <dcterms:modified xsi:type="dcterms:W3CDTF">2024-07-12T08:02:36Z</dcterms:modified>
</cp:coreProperties>
</file>