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73" r:id="rId1"/>
  </p:sldMasterIdLst>
  <p:notesMasterIdLst>
    <p:notesMasterId r:id="rId7"/>
  </p:notesMasterIdLst>
  <p:handoutMasterIdLst>
    <p:handoutMasterId r:id="rId8"/>
  </p:handoutMasterIdLst>
  <p:sldIdLst>
    <p:sldId id="282" r:id="rId2"/>
    <p:sldId id="283" r:id="rId3"/>
    <p:sldId id="284" r:id="rId4"/>
    <p:sldId id="285" r:id="rId5"/>
    <p:sldId id="286" r:id="rId6"/>
  </p:sldIdLst>
  <p:sldSz cx="9144000" cy="5715000" type="screen16x1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8F8F8"/>
    <a:srgbClr val="EBE5E5"/>
    <a:srgbClr val="FF99CC"/>
    <a:srgbClr val="077D01"/>
    <a:srgbClr val="3BAD13"/>
    <a:srgbClr val="3399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6" autoAdjust="0"/>
    <p:restoredTop sz="90363" autoAdjust="0"/>
  </p:normalViewPr>
  <p:slideViewPr>
    <p:cSldViewPr snapToGrid="0">
      <p:cViewPr varScale="1">
        <p:scale>
          <a:sx n="123" d="100"/>
          <a:sy n="123" d="100"/>
        </p:scale>
        <p:origin x="1176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FC8F-9BF2-4B59-9D1D-F98265544A59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BCCF-E95F-4135-8A66-EAD341283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4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F4D43-2F39-4C65-A54E-D4D30B8E489C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233488"/>
            <a:ext cx="5330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0" y="475139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E609-17CA-4D34-A471-780A33A43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2E609-17CA-4D34-A471-780A33A43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2E609-17CA-4D34-A471-780A33A43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2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2E609-17CA-4D34-A471-780A33A43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6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2E609-17CA-4D34-A471-780A33A43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5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2E609-17CA-4D34-A471-780A33A43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8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715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935302"/>
            <a:ext cx="6593681" cy="198966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001698"/>
            <a:ext cx="6593681" cy="137980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508501"/>
            <a:ext cx="2057400" cy="304271"/>
          </a:xfrm>
        </p:spPr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508501"/>
            <a:ext cx="3843665" cy="30427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508500"/>
            <a:ext cx="578317" cy="304271"/>
          </a:xfrm>
        </p:spPr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1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587220"/>
            <a:ext cx="7434266" cy="68279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505355"/>
            <a:ext cx="7434266" cy="2749815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4270017"/>
            <a:ext cx="7433144" cy="56872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9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508000"/>
            <a:ext cx="7429466" cy="28575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683000"/>
            <a:ext cx="7428344" cy="11429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3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7999"/>
            <a:ext cx="6977064" cy="229035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591599"/>
            <a:ext cx="7429502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677634" y="610328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30414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76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778368"/>
            <a:ext cx="7429501" cy="209319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881379"/>
            <a:ext cx="7428379" cy="95053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228719"/>
            <a:ext cx="2397674" cy="5715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800219"/>
            <a:ext cx="2406551" cy="202578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231363"/>
            <a:ext cx="2388289" cy="5715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802863"/>
            <a:ext cx="2396873" cy="202578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228719"/>
            <a:ext cx="2396226" cy="5715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800219"/>
            <a:ext cx="2396226" cy="202578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8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508000"/>
            <a:ext cx="7429499" cy="15875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670497"/>
            <a:ext cx="2396430" cy="48021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222498"/>
            <a:ext cx="2396430" cy="1270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150715"/>
            <a:ext cx="2396430" cy="6815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670497"/>
            <a:ext cx="2400300" cy="48021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222498"/>
            <a:ext cx="2399205" cy="1270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150714"/>
            <a:ext cx="2400300" cy="67528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670496"/>
            <a:ext cx="2393056" cy="48021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222498"/>
            <a:ext cx="2396227" cy="1270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150712"/>
            <a:ext cx="2396226" cy="6752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5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30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508000"/>
            <a:ext cx="1503758" cy="43180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508000"/>
            <a:ext cx="5811443" cy="43180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98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84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182689"/>
            <a:ext cx="7429500" cy="2377281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86968"/>
            <a:ext cx="7429500" cy="1145647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0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874572"/>
            <a:ext cx="3658792" cy="295142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74572"/>
            <a:ext cx="3656408" cy="295142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515939"/>
            <a:ext cx="7429500" cy="123163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874572"/>
            <a:ext cx="3487337" cy="68659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561165"/>
            <a:ext cx="3658793" cy="22648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874571"/>
            <a:ext cx="3484952" cy="68659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1165"/>
            <a:ext cx="3656408" cy="226483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6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4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1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508001"/>
            <a:ext cx="2892028" cy="136657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93888"/>
            <a:ext cx="4418407" cy="4332112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874572"/>
            <a:ext cx="2892028" cy="29514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3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4450881" cy="136657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508001"/>
            <a:ext cx="2750018" cy="43179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874572"/>
            <a:ext cx="4450883" cy="29514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5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715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15432"/>
            <a:ext cx="7429499" cy="1232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874573"/>
            <a:ext cx="7429499" cy="295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23A9-B9D6-45D4-8B29-BCC85895AADD}" type="datetimeFigureOut">
              <a:rPr lang="fr-FR" smtClean="0"/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467948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902729"/>
            <a:ext cx="57831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B5C6-C5D7-40B0-8581-2AAA01179B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00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74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  <p:sldLayoutId id="2147485587" r:id="rId14"/>
    <p:sldLayoutId id="2147485588" r:id="rId15"/>
    <p:sldLayoutId id="2147485589" r:id="rId16"/>
    <p:sldLayoutId id="21474855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exprimer vous&quot;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undi de Pentecôte 2020 est le lundi, 01 juin, 2020 | WikiDates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Vite Lu - Posts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Vite Lu - Posts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 légumes du mois de Novembre">
            <a:extLst>
              <a:ext uri="{FF2B5EF4-FFF2-40B4-BE49-F238E27FC236}">
                <a16:creationId xmlns:a16="http://schemas.microsoft.com/office/drawing/2014/main" id="{B28E9E76-A81A-4BE1-9032-E035515AA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es légumes du mois de Novembre">
            <a:extLst>
              <a:ext uri="{FF2B5EF4-FFF2-40B4-BE49-F238E27FC236}">
                <a16:creationId xmlns:a16="http://schemas.microsoft.com/office/drawing/2014/main" id="{67197E82-D133-460A-8A99-3016E052A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73BAC16-103D-40C6-A358-2C43697D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5" y="7937"/>
            <a:ext cx="9130395" cy="5715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41374" y="222256"/>
            <a:ext cx="7461250" cy="8309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02" tIns="45700" rIns="91402" bIns="45700" rtlCol="0">
            <a:spAutoFit/>
          </a:bodyPr>
          <a:lstStyle/>
          <a:p>
            <a:pPr algn="ctr"/>
            <a:r>
              <a:rPr lang="fr-FR" sz="48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Lundi 17 février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B5F888-C544-4AA2-9886-094BAAE56563}"/>
              </a:ext>
            </a:extLst>
          </p:cNvPr>
          <p:cNvSpPr txBox="1"/>
          <p:nvPr/>
        </p:nvSpPr>
        <p:spPr>
          <a:xfrm>
            <a:off x="1916092" y="1592640"/>
            <a:ext cx="5311813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Atelier du goût et des sens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14h30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</a:t>
            </a:r>
          </a:p>
        </p:txBody>
      </p:sp>
    </p:spTree>
    <p:extLst>
      <p:ext uri="{BB962C8B-B14F-4D97-AF65-F5344CB8AC3E}">
        <p14:creationId xmlns:p14="http://schemas.microsoft.com/office/powerpoint/2010/main" val="36147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exprimer vous&quot;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undi de Pentecôte 2020 est le lundi, 01 juin, 2020 | WikiDates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Vite Lu - Posts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Vite Lu - Posts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 légumes du mois de Novembre">
            <a:extLst>
              <a:ext uri="{FF2B5EF4-FFF2-40B4-BE49-F238E27FC236}">
                <a16:creationId xmlns:a16="http://schemas.microsoft.com/office/drawing/2014/main" id="{B28E9E76-A81A-4BE1-9032-E035515AA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es légumes du mois de Novembre">
            <a:extLst>
              <a:ext uri="{FF2B5EF4-FFF2-40B4-BE49-F238E27FC236}">
                <a16:creationId xmlns:a16="http://schemas.microsoft.com/office/drawing/2014/main" id="{67197E82-D133-460A-8A99-3016E052A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8AC8801-D6A6-44B7-8E2C-C74F25B7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668"/>
            <a:ext cx="9144000" cy="5715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41374" y="222256"/>
            <a:ext cx="7461250" cy="8309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02" tIns="45700" rIns="91402" bIns="45700" rtlCol="0">
            <a:spAutoFit/>
          </a:bodyPr>
          <a:lstStyle/>
          <a:p>
            <a:pPr algn="ctr"/>
            <a:r>
              <a:rPr lang="fr-FR" sz="48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Mardi 18 février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606863-714B-42DB-841E-876C2400EABB}"/>
              </a:ext>
            </a:extLst>
          </p:cNvPr>
          <p:cNvSpPr txBox="1"/>
          <p:nvPr/>
        </p:nvSpPr>
        <p:spPr>
          <a:xfrm>
            <a:off x="1938529" y="1709544"/>
            <a:ext cx="4566350" cy="1569660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Atelier mémoire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10h30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22A4B1-7CD5-4B57-93A7-7DD8702E3EE7}"/>
              </a:ext>
            </a:extLst>
          </p:cNvPr>
          <p:cNvSpPr txBox="1"/>
          <p:nvPr/>
        </p:nvSpPr>
        <p:spPr>
          <a:xfrm>
            <a:off x="1687787" y="3771647"/>
            <a:ext cx="5067834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Quiz musical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14h30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</a:t>
            </a:r>
          </a:p>
        </p:txBody>
      </p:sp>
    </p:spTree>
    <p:extLst>
      <p:ext uri="{BB962C8B-B14F-4D97-AF65-F5344CB8AC3E}">
        <p14:creationId xmlns:p14="http://schemas.microsoft.com/office/powerpoint/2010/main" val="30780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exprimer vous&quot;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undi de Pentecôte 2020 est le lundi, 01 juin, 2020 | WikiDates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Vite Lu - Posts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Vite Lu - Posts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 légumes du mois de Novembre">
            <a:extLst>
              <a:ext uri="{FF2B5EF4-FFF2-40B4-BE49-F238E27FC236}">
                <a16:creationId xmlns:a16="http://schemas.microsoft.com/office/drawing/2014/main" id="{B28E9E76-A81A-4BE1-9032-E035515AA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es légumes du mois de Novembre">
            <a:extLst>
              <a:ext uri="{FF2B5EF4-FFF2-40B4-BE49-F238E27FC236}">
                <a16:creationId xmlns:a16="http://schemas.microsoft.com/office/drawing/2014/main" id="{67197E82-D133-460A-8A99-3016E052A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48C663C-90AD-48CC-A8D7-9363C705E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6" y="13616"/>
            <a:ext cx="9147175" cy="5715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07975" y="222256"/>
            <a:ext cx="7994649" cy="8309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02" tIns="45700" rIns="91402" bIns="45700" rtlCol="0">
            <a:spAutoFit/>
          </a:bodyPr>
          <a:lstStyle/>
          <a:p>
            <a:pPr algn="ctr"/>
            <a:r>
              <a:rPr lang="fr-FR" sz="48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Mercredi 19 février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46F033-805D-4FF7-9DC7-5E15953A5AA0}"/>
              </a:ext>
            </a:extLst>
          </p:cNvPr>
          <p:cNvSpPr txBox="1"/>
          <p:nvPr/>
        </p:nvSpPr>
        <p:spPr>
          <a:xfrm>
            <a:off x="4046294" y="3917351"/>
            <a:ext cx="4566350" cy="1569660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Jeux de société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14h30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Au patio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62BCAA-CEFA-4B8C-AF58-E78C704A03D0}"/>
              </a:ext>
            </a:extLst>
          </p:cNvPr>
          <p:cNvSpPr txBox="1"/>
          <p:nvPr/>
        </p:nvSpPr>
        <p:spPr>
          <a:xfrm>
            <a:off x="447129" y="1165219"/>
            <a:ext cx="4566350" cy="2554545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Les Jeux d’Antan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Avec les enfants du centre de loisir de Nantua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10h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</a:t>
            </a:r>
          </a:p>
        </p:txBody>
      </p:sp>
    </p:spTree>
    <p:extLst>
      <p:ext uri="{BB962C8B-B14F-4D97-AF65-F5344CB8AC3E}">
        <p14:creationId xmlns:p14="http://schemas.microsoft.com/office/powerpoint/2010/main" val="8004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exprimer vous&quot;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undi de Pentecôte 2020 est le lundi, 01 juin, 2020 | WikiDates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Vite Lu - Posts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Vite Lu - Posts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 légumes du mois de Novembre">
            <a:extLst>
              <a:ext uri="{FF2B5EF4-FFF2-40B4-BE49-F238E27FC236}">
                <a16:creationId xmlns:a16="http://schemas.microsoft.com/office/drawing/2014/main" id="{B28E9E76-A81A-4BE1-9032-E035515AA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es légumes du mois de Novembre">
            <a:extLst>
              <a:ext uri="{FF2B5EF4-FFF2-40B4-BE49-F238E27FC236}">
                <a16:creationId xmlns:a16="http://schemas.microsoft.com/office/drawing/2014/main" id="{67197E82-D133-460A-8A99-3016E052A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606863-714B-42DB-841E-876C2400EABB}"/>
              </a:ext>
            </a:extLst>
          </p:cNvPr>
          <p:cNvSpPr txBox="1"/>
          <p:nvPr/>
        </p:nvSpPr>
        <p:spPr>
          <a:xfrm>
            <a:off x="4837405" y="3236887"/>
            <a:ext cx="3888789" cy="1569660"/>
          </a:xfrm>
          <a:prstGeom prst="rect">
            <a:avLst/>
          </a:prstGeom>
          <a:solidFill>
            <a:schemeClr val="tx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Bricolage d’Automne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14h30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E43431A-4FD9-4433-A254-1549DD560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7"/>
            <a:ext cx="9144000" cy="5715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41374" y="222256"/>
            <a:ext cx="7461250" cy="8309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02" tIns="45700" rIns="91402" bIns="45700" rtlCol="0">
            <a:spAutoFit/>
          </a:bodyPr>
          <a:lstStyle/>
          <a:p>
            <a:pPr algn="ctr"/>
            <a:r>
              <a:rPr lang="fr-FR" sz="48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Jeudi 20 Février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565E9C-0200-4DE5-855E-9FBAF223D913}"/>
              </a:ext>
            </a:extLst>
          </p:cNvPr>
          <p:cNvSpPr txBox="1"/>
          <p:nvPr/>
        </p:nvSpPr>
        <p:spPr>
          <a:xfrm>
            <a:off x="2779962" y="3416813"/>
            <a:ext cx="5175129" cy="156966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Atelier Bricolage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14h30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F7485C-C088-4276-9AF6-9E2DE734C45C}"/>
              </a:ext>
            </a:extLst>
          </p:cNvPr>
          <p:cNvSpPr txBox="1"/>
          <p:nvPr/>
        </p:nvSpPr>
        <p:spPr>
          <a:xfrm>
            <a:off x="765175" y="1600893"/>
            <a:ext cx="5181473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Animation en chambre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10h-12h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exprimer vous&quot;"/>
          <p:cNvSpPr>
            <a:spLocks noChangeAspect="1" noChangeArrowheads="1"/>
          </p:cNvSpPr>
          <p:nvPr/>
        </p:nvSpPr>
        <p:spPr bwMode="auto">
          <a:xfrm>
            <a:off x="155574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undi de Pentecôte 2020 est le lundi, 01 juin, 2020 | WikiDates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2" descr="Vite Lu - Posts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Vite Lu - Posts | Faceboo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Vite Lu - Posts | Faceboo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Vite Lu - Posts | Facebook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6" descr="Résultat de recherche d'images pour &quot;flocon de neige&quot;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3" y="4583444"/>
            <a:ext cx="110693" cy="1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s légumes du mois de Novembre">
            <a:extLst>
              <a:ext uri="{FF2B5EF4-FFF2-40B4-BE49-F238E27FC236}">
                <a16:creationId xmlns:a16="http://schemas.microsoft.com/office/drawing/2014/main" id="{B28E9E76-A81A-4BE1-9032-E035515AA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es légumes du mois de Novembre">
            <a:extLst>
              <a:ext uri="{FF2B5EF4-FFF2-40B4-BE49-F238E27FC236}">
                <a16:creationId xmlns:a16="http://schemas.microsoft.com/office/drawing/2014/main" id="{67197E82-D133-460A-8A99-3016E052A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F9D3D9-DE9B-4F0E-B2D2-758BB50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7"/>
            <a:ext cx="9144000" cy="5715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41374" y="222256"/>
            <a:ext cx="7461250" cy="8309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>
            <a:softEdge rad="63500"/>
          </a:effectLst>
        </p:spPr>
        <p:txBody>
          <a:bodyPr wrap="square" lIns="91402" tIns="45700" rIns="91402" bIns="45700" rtlCol="0">
            <a:spAutoFit/>
          </a:bodyPr>
          <a:lstStyle/>
          <a:p>
            <a:pPr algn="ctr"/>
            <a:r>
              <a:rPr lang="fr-FR" sz="4800" b="1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Vendredi 21 Février  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9D6F32-88C6-4571-8670-7E6044096D9F}"/>
              </a:ext>
            </a:extLst>
          </p:cNvPr>
          <p:cNvSpPr txBox="1"/>
          <p:nvPr/>
        </p:nvSpPr>
        <p:spPr>
          <a:xfrm>
            <a:off x="3439519" y="3532411"/>
            <a:ext cx="5175129" cy="156966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Atelier Yoga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A 14h30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Salle d’Animation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F8B017-45DD-4B3D-82AF-1274161C0736}"/>
              </a:ext>
            </a:extLst>
          </p:cNvPr>
          <p:cNvSpPr txBox="1"/>
          <p:nvPr/>
        </p:nvSpPr>
        <p:spPr>
          <a:xfrm>
            <a:off x="176238" y="1100197"/>
            <a:ext cx="6371794" cy="2062103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Un petit air d’Accordéon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A partir de 10h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En chambre dans les services des Eglantines et des Myosotis</a:t>
            </a:r>
          </a:p>
        </p:txBody>
      </p:sp>
    </p:spTree>
    <p:extLst>
      <p:ext uri="{BB962C8B-B14F-4D97-AF65-F5344CB8AC3E}">
        <p14:creationId xmlns:p14="http://schemas.microsoft.com/office/powerpoint/2010/main" val="18365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44285</TotalTime>
  <Words>98</Words>
  <Application>Microsoft Office PowerPoint</Application>
  <PresentationFormat>Affichage à l'écran (16:10)</PresentationFormat>
  <Paragraphs>40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Bodoni MT Black</vt:lpstr>
      <vt:lpstr>Calibri</vt:lpstr>
      <vt:lpstr>Trebuchet MS</vt:lpstr>
      <vt:lpstr>Tw Cen MT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Terrier Laurent</dc:creator>
  <cp:lastModifiedBy>Marchand Adeline</cp:lastModifiedBy>
  <cp:revision>808</cp:revision>
  <cp:lastPrinted>2025-02-07T07:43:22Z</cp:lastPrinted>
  <dcterms:created xsi:type="dcterms:W3CDTF">2019-03-05T10:07:47Z</dcterms:created>
  <dcterms:modified xsi:type="dcterms:W3CDTF">2025-02-14T12:50:58Z</dcterms:modified>
</cp:coreProperties>
</file>