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73" r:id="rId1"/>
  </p:sldMasterIdLst>
  <p:notesMasterIdLst>
    <p:notesMasterId r:id="rId7"/>
  </p:notesMasterIdLst>
  <p:handoutMasterIdLst>
    <p:handoutMasterId r:id="rId8"/>
  </p:handoutMasterIdLst>
  <p:sldIdLst>
    <p:sldId id="282" r:id="rId2"/>
    <p:sldId id="283" r:id="rId3"/>
    <p:sldId id="284" r:id="rId4"/>
    <p:sldId id="285" r:id="rId5"/>
    <p:sldId id="286" r:id="rId6"/>
  </p:sldIdLst>
  <p:sldSz cx="9144000" cy="5715000" type="screen16x1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8F8F8"/>
    <a:srgbClr val="EBE5E5"/>
    <a:srgbClr val="FF99CC"/>
    <a:srgbClr val="077D01"/>
    <a:srgbClr val="3BAD13"/>
    <a:srgbClr val="3399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6" autoAdjust="0"/>
    <p:restoredTop sz="90363" autoAdjust="0"/>
  </p:normalViewPr>
  <p:slideViewPr>
    <p:cSldViewPr snapToGrid="0">
      <p:cViewPr varScale="1">
        <p:scale>
          <a:sx n="105" d="100"/>
          <a:sy n="105" d="100"/>
        </p:scale>
        <p:origin x="120" y="29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5FC8F-9BF2-4B59-9D1D-F98265544A59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ABCCF-E95F-4135-8A66-EAD3412836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42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F4D43-2F39-4C65-A54E-D4D30B8E48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233488"/>
            <a:ext cx="5330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60" y="475139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2E609-17CA-4D34-A471-780A33A43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13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300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023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867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652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2E609-17CA-4D34-A471-780A33A43B8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68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7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715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935302"/>
            <a:ext cx="6593681" cy="1989667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3001698"/>
            <a:ext cx="6593681" cy="137980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508501"/>
            <a:ext cx="2057400" cy="304271"/>
          </a:xfrm>
        </p:spPr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508501"/>
            <a:ext cx="3843665" cy="30427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508500"/>
            <a:ext cx="578317" cy="304271"/>
          </a:xfrm>
        </p:spPr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51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587220"/>
            <a:ext cx="7434266" cy="68279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505355"/>
            <a:ext cx="7434266" cy="2749815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4270017"/>
            <a:ext cx="7433144" cy="5687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91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508000"/>
            <a:ext cx="7429466" cy="28575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683000"/>
            <a:ext cx="7428344" cy="11429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931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507999"/>
            <a:ext cx="6977064" cy="2290358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804631"/>
            <a:ext cx="6564224" cy="45747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591599"/>
            <a:ext cx="7429502" cy="1241247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  <p:sp>
        <p:nvSpPr>
          <p:cNvPr id="60" name="TextBox 59"/>
          <p:cNvSpPr txBox="1"/>
          <p:nvPr/>
        </p:nvSpPr>
        <p:spPr>
          <a:xfrm>
            <a:off x="677634" y="610328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304144"/>
            <a:ext cx="457200" cy="48731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1769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778368"/>
            <a:ext cx="7429501" cy="209319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881379"/>
            <a:ext cx="7428379" cy="95053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04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508000"/>
            <a:ext cx="7429499" cy="15875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228719"/>
            <a:ext cx="2397674" cy="5715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800219"/>
            <a:ext cx="2406551" cy="202578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231363"/>
            <a:ext cx="2388289" cy="5715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802863"/>
            <a:ext cx="2396873" cy="202578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228719"/>
            <a:ext cx="2396226" cy="5715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800219"/>
            <a:ext cx="2396226" cy="202578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284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508000"/>
            <a:ext cx="7429499" cy="15875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670497"/>
            <a:ext cx="2396430" cy="48021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222498"/>
            <a:ext cx="2396430" cy="1270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150715"/>
            <a:ext cx="2396430" cy="6815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670497"/>
            <a:ext cx="2400300" cy="48021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222498"/>
            <a:ext cx="2399205" cy="1270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150714"/>
            <a:ext cx="2400300" cy="67528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670496"/>
            <a:ext cx="2393056" cy="48021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222498"/>
            <a:ext cx="2396227" cy="1270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150712"/>
            <a:ext cx="2396226" cy="6752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154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306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508000"/>
            <a:ext cx="1503758" cy="43180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508000"/>
            <a:ext cx="5811443" cy="43180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98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84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182689"/>
            <a:ext cx="7429500" cy="2377281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686968"/>
            <a:ext cx="7429500" cy="1145647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80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874572"/>
            <a:ext cx="3658792" cy="295142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74572"/>
            <a:ext cx="3656408" cy="295142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14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515939"/>
            <a:ext cx="7429500" cy="123163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874572"/>
            <a:ext cx="3487337" cy="686593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561165"/>
            <a:ext cx="3658793" cy="22648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874571"/>
            <a:ext cx="3484952" cy="686593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61165"/>
            <a:ext cx="3656408" cy="22648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86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24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61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508001"/>
            <a:ext cx="2892028" cy="136657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93888"/>
            <a:ext cx="4418407" cy="4332112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874572"/>
            <a:ext cx="2892028" cy="295142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30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508000"/>
            <a:ext cx="4450881" cy="136657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508001"/>
            <a:ext cx="2750018" cy="43179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874572"/>
            <a:ext cx="4450883" cy="295142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5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7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715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515432"/>
            <a:ext cx="7429499" cy="1232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874573"/>
            <a:ext cx="7429499" cy="2951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90273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723A9-B9D6-45D4-8B29-BCC85895AADD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902730"/>
            <a:ext cx="467948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902729"/>
            <a:ext cx="57831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EB5C6-C5D7-40B0-8581-2AAA01179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500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574" r:id="rId1"/>
    <p:sldLayoutId id="2147485575" r:id="rId2"/>
    <p:sldLayoutId id="2147485576" r:id="rId3"/>
    <p:sldLayoutId id="2147485577" r:id="rId4"/>
    <p:sldLayoutId id="2147485578" r:id="rId5"/>
    <p:sldLayoutId id="2147485579" r:id="rId6"/>
    <p:sldLayoutId id="2147485580" r:id="rId7"/>
    <p:sldLayoutId id="2147485581" r:id="rId8"/>
    <p:sldLayoutId id="2147485582" r:id="rId9"/>
    <p:sldLayoutId id="2147485583" r:id="rId10"/>
    <p:sldLayoutId id="2147485584" r:id="rId11"/>
    <p:sldLayoutId id="2147485585" r:id="rId12"/>
    <p:sldLayoutId id="2147485586" r:id="rId13"/>
    <p:sldLayoutId id="2147485587" r:id="rId14"/>
    <p:sldLayoutId id="2147485588" r:id="rId15"/>
    <p:sldLayoutId id="2147485589" r:id="rId16"/>
    <p:sldLayoutId id="2147485590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391A33E-E364-4E46-899D-EFC129C71B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5715000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Lundi 17 Mars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BB5F888-C544-4AA2-9886-094BAAE56563}"/>
              </a:ext>
            </a:extLst>
          </p:cNvPr>
          <p:cNvSpPr txBox="1"/>
          <p:nvPr/>
        </p:nvSpPr>
        <p:spPr>
          <a:xfrm>
            <a:off x="2752471" y="2793713"/>
            <a:ext cx="6125271" cy="156966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Accordéons dans les chambres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Au 2</a:t>
            </a:r>
            <a:r>
              <a:rPr lang="fr-FR" sz="3200" b="1" baseline="30000" dirty="0">
                <a:solidFill>
                  <a:schemeClr val="bg1"/>
                </a:solidFill>
              </a:rPr>
              <a:t>ème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478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4D3F2CD7-8378-4D8A-8E77-F0260B59BD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5715000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Mardi 18 Mars  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F606863-714B-42DB-841E-876C2400EABB}"/>
              </a:ext>
            </a:extLst>
          </p:cNvPr>
          <p:cNvSpPr txBox="1"/>
          <p:nvPr/>
        </p:nvSpPr>
        <p:spPr>
          <a:xfrm>
            <a:off x="3438145" y="1814959"/>
            <a:ext cx="4566350" cy="1569660"/>
          </a:xfrm>
          <a:prstGeom prst="rect">
            <a:avLst/>
          </a:prstGeom>
          <a:solidFill>
            <a:schemeClr val="tx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Atelier Mémoire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10h30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Salle d’animation  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222A4B1-7CD5-4B57-93A7-7DD8702E3EE7}"/>
              </a:ext>
            </a:extLst>
          </p:cNvPr>
          <p:cNvSpPr txBox="1"/>
          <p:nvPr/>
        </p:nvSpPr>
        <p:spPr>
          <a:xfrm>
            <a:off x="307974" y="3749321"/>
            <a:ext cx="5067834" cy="156966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Bricolage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14h30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Salle d’animation </a:t>
            </a:r>
          </a:p>
        </p:txBody>
      </p:sp>
    </p:spTree>
    <p:extLst>
      <p:ext uri="{BB962C8B-B14F-4D97-AF65-F5344CB8AC3E}">
        <p14:creationId xmlns:p14="http://schemas.microsoft.com/office/powerpoint/2010/main" val="307801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21368B89-45D8-4F87-898C-BA3AFA0646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415" cy="5715000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307975" y="222256"/>
            <a:ext cx="7994649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Mercredi 19 Mars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262BCAA-CEFA-4B8C-AF58-E78C704A03D0}"/>
              </a:ext>
            </a:extLst>
          </p:cNvPr>
          <p:cNvSpPr txBox="1"/>
          <p:nvPr/>
        </p:nvSpPr>
        <p:spPr>
          <a:xfrm>
            <a:off x="768222" y="1859224"/>
            <a:ext cx="5998337" cy="1569660"/>
          </a:xfrm>
          <a:prstGeom prst="rect">
            <a:avLst/>
          </a:prstGeom>
          <a:solidFill>
            <a:schemeClr val="tx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Atelier danse avec le centre de loisirs de Nantua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10h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846F033-805D-4FF7-9DC7-5E15953A5AA0}"/>
              </a:ext>
            </a:extLst>
          </p:cNvPr>
          <p:cNvSpPr txBox="1"/>
          <p:nvPr/>
        </p:nvSpPr>
        <p:spPr>
          <a:xfrm>
            <a:off x="3736274" y="4008176"/>
            <a:ext cx="4566350" cy="1569660"/>
          </a:xfrm>
          <a:prstGeom prst="rect">
            <a:avLst/>
          </a:prstGeom>
          <a:solidFill>
            <a:schemeClr val="tx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Jeux de société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Au patio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14h30</a:t>
            </a:r>
          </a:p>
        </p:txBody>
      </p:sp>
    </p:spTree>
    <p:extLst>
      <p:ext uri="{BB962C8B-B14F-4D97-AF65-F5344CB8AC3E}">
        <p14:creationId xmlns:p14="http://schemas.microsoft.com/office/powerpoint/2010/main" val="8004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F606863-714B-42DB-841E-876C2400EABB}"/>
              </a:ext>
            </a:extLst>
          </p:cNvPr>
          <p:cNvSpPr txBox="1"/>
          <p:nvPr/>
        </p:nvSpPr>
        <p:spPr>
          <a:xfrm>
            <a:off x="4837405" y="3236887"/>
            <a:ext cx="3888789" cy="1569660"/>
          </a:xfrm>
          <a:prstGeom prst="rect">
            <a:avLst/>
          </a:prstGeom>
          <a:solidFill>
            <a:schemeClr val="tx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Bricolage d’Automne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14h30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Salle d’Animation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3DD00420-CEC9-433C-8E4A-7BE278799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5715000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Jeudi 20 Mars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2565E9C-0200-4DE5-855E-9FBAF223D913}"/>
              </a:ext>
            </a:extLst>
          </p:cNvPr>
          <p:cNvSpPr txBox="1"/>
          <p:nvPr/>
        </p:nvSpPr>
        <p:spPr>
          <a:xfrm>
            <a:off x="2404872" y="2478113"/>
            <a:ext cx="5993111" cy="1569660"/>
          </a:xfrm>
          <a:prstGeom prst="rect">
            <a:avLst/>
          </a:prstGeom>
          <a:solidFill>
            <a:schemeClr val="tx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Atelier cuisine XXL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9h30 préparation du repas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11h30 repas au patio </a:t>
            </a:r>
          </a:p>
        </p:txBody>
      </p:sp>
    </p:spTree>
    <p:extLst>
      <p:ext uri="{BB962C8B-B14F-4D97-AF65-F5344CB8AC3E}">
        <p14:creationId xmlns:p14="http://schemas.microsoft.com/office/powerpoint/2010/main" val="8550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Ã©sultat de recherche d'images pour &quot;exprimer vous&quot;"/>
          <p:cNvSpPr>
            <a:spLocks noChangeAspect="1" noChangeArrowheads="1"/>
          </p:cNvSpPr>
          <p:nvPr/>
        </p:nvSpPr>
        <p:spPr bwMode="auto">
          <a:xfrm>
            <a:off x="155574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Lundi de Pentecôte 2020 est le lundi, 01 juin, 2020 | WikiDates.or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2" descr="Vite Lu - Posts | Faceboo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Vite Lu - Posts | Faceboo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6" descr="Vite Lu - Posts | Faceboo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AutoShape 8" descr="Vite Lu - Posts | Facebook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Picture 6" descr="Résultat de recherche d'images pour &quot;flocon de neige&quot;&quot;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633" y="4583444"/>
            <a:ext cx="110693" cy="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Les légumes du mois de Novembre">
            <a:extLst>
              <a:ext uri="{FF2B5EF4-FFF2-40B4-BE49-F238E27FC236}">
                <a16:creationId xmlns:a16="http://schemas.microsoft.com/office/drawing/2014/main" id="{B28E9E76-A81A-4BE1-9032-E035515AA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705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Les légumes du mois de Novembre">
            <a:extLst>
              <a:ext uri="{FF2B5EF4-FFF2-40B4-BE49-F238E27FC236}">
                <a16:creationId xmlns:a16="http://schemas.microsoft.com/office/drawing/2014/main" id="{67197E82-D133-460A-8A99-3016E052AA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857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4FFBA7E-8464-48B3-95E0-84A48CA99A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5715000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841374" y="222256"/>
            <a:ext cx="7461250" cy="8309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63500"/>
          </a:effectLst>
        </p:spPr>
        <p:txBody>
          <a:bodyPr wrap="square" lIns="91402" tIns="45700" rIns="91402" bIns="45700" rtlCol="0">
            <a:spAutoFit/>
          </a:bodyPr>
          <a:lstStyle/>
          <a:p>
            <a:pPr algn="ctr"/>
            <a:r>
              <a:rPr lang="fr-FR" sz="4800" b="1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 Black" panose="02070A03080606020203" pitchFamily="18" charset="0"/>
              </a:rPr>
              <a:t>Vendredi 21 Mars   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E9D6F32-88C6-4571-8670-7E6044096D9F}"/>
              </a:ext>
            </a:extLst>
          </p:cNvPr>
          <p:cNvSpPr txBox="1"/>
          <p:nvPr/>
        </p:nvSpPr>
        <p:spPr>
          <a:xfrm>
            <a:off x="3466951" y="2865437"/>
            <a:ext cx="5175129" cy="1077218"/>
          </a:xfrm>
          <a:prstGeom prst="rect">
            <a:avLst/>
          </a:prstGeom>
          <a:solidFill>
            <a:schemeClr val="tx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Distribution du vite lu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14h-16h</a:t>
            </a:r>
          </a:p>
        </p:txBody>
      </p:sp>
    </p:spTree>
    <p:extLst>
      <p:ext uri="{BB962C8B-B14F-4D97-AF65-F5344CB8AC3E}">
        <p14:creationId xmlns:p14="http://schemas.microsoft.com/office/powerpoint/2010/main" val="183656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44482</TotalTime>
  <Words>73</Words>
  <Application>Microsoft Office PowerPoint</Application>
  <PresentationFormat>Affichage à l'écran (16:10)</PresentationFormat>
  <Paragraphs>32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Bodoni MT Black</vt:lpstr>
      <vt:lpstr>Calibri</vt:lpstr>
      <vt:lpstr>Trebuchet MS</vt:lpstr>
      <vt:lpstr>Tw Cen MT</vt:lpstr>
      <vt:lpstr>Circuit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Terrier Laurent</dc:creator>
  <cp:lastModifiedBy>mnbonnin@choyonnax.fr</cp:lastModifiedBy>
  <cp:revision>820</cp:revision>
  <cp:lastPrinted>2025-02-07T07:43:22Z</cp:lastPrinted>
  <dcterms:created xsi:type="dcterms:W3CDTF">2019-03-05T10:07:47Z</dcterms:created>
  <dcterms:modified xsi:type="dcterms:W3CDTF">2025-03-14T08:28:39Z</dcterms:modified>
</cp:coreProperties>
</file>