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591" r:id="rId1"/>
  </p:sldMasterIdLst>
  <p:notesMasterIdLst>
    <p:notesMasterId r:id="rId7"/>
  </p:notesMasterIdLst>
  <p:handoutMasterIdLst>
    <p:handoutMasterId r:id="rId8"/>
  </p:handoutMasterIdLst>
  <p:sldIdLst>
    <p:sldId id="282" r:id="rId2"/>
    <p:sldId id="283" r:id="rId3"/>
    <p:sldId id="284" r:id="rId4"/>
    <p:sldId id="285" r:id="rId5"/>
    <p:sldId id="286" r:id="rId6"/>
  </p:sldIdLst>
  <p:sldSz cx="9144000" cy="5715000" type="screen16x10"/>
  <p:notesSz cx="6797675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FF"/>
    <a:srgbClr val="F8F8F8"/>
    <a:srgbClr val="EBE5E5"/>
    <a:srgbClr val="FF99CC"/>
    <a:srgbClr val="077D01"/>
    <a:srgbClr val="3BAD13"/>
    <a:srgbClr val="339933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36" autoAdjust="0"/>
    <p:restoredTop sz="90363" autoAdjust="0"/>
  </p:normalViewPr>
  <p:slideViewPr>
    <p:cSldViewPr snapToGrid="0">
      <p:cViewPr>
        <p:scale>
          <a:sx n="123" d="100"/>
          <a:sy n="123" d="100"/>
        </p:scale>
        <p:origin x="1176" y="-162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75FC8F-9BF2-4B59-9D1D-F98265544A59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0" y="9377363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377363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1ABCCF-E95F-4135-8A66-EAD3412836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76420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BF4D43-2F39-4C65-A54E-D4D30B8E489C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733425" y="1233488"/>
            <a:ext cx="5330825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460" y="4751398"/>
            <a:ext cx="5438775" cy="38877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0" y="9377363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377363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C2E609-17CA-4D34-A471-780A33A43B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9133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C2E609-17CA-4D34-A471-780A33A43B8F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43009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C2E609-17CA-4D34-A471-780A33A43B8F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70233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C2E609-17CA-4D34-A471-780A33A43B8F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38675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C2E609-17CA-4D34-A471-780A33A43B8F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86527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C2E609-17CA-4D34-A471-780A33A43B8F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6688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45958"/>
            <a:ext cx="9144000" cy="206904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1502838"/>
            <a:ext cx="7086600" cy="1520913"/>
          </a:xfrm>
        </p:spPr>
        <p:txBody>
          <a:bodyPr anchor="b">
            <a:normAutofit/>
          </a:bodyPr>
          <a:lstStyle>
            <a:lvl1pPr algn="l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3026834"/>
            <a:ext cx="7086600" cy="571500"/>
          </a:xfrm>
        </p:spPr>
        <p:txBody>
          <a:bodyPr>
            <a:normAutofit/>
          </a:bodyPr>
          <a:lstStyle>
            <a:lvl1pPr marL="0" indent="0" algn="l">
              <a:buNone/>
              <a:defRPr sz="15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1" y="3595273"/>
            <a:ext cx="2183130" cy="312202"/>
          </a:xfrm>
        </p:spPr>
        <p:txBody>
          <a:bodyPr/>
          <a:lstStyle/>
          <a:p>
            <a:fld id="{6A8723A9-B9D6-45D4-8B29-BCC85895AADD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28700" y="3603205"/>
            <a:ext cx="4800600" cy="304271"/>
          </a:xfr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192389"/>
            <a:ext cx="2057400" cy="304271"/>
          </a:xfrm>
        </p:spPr>
        <p:txBody>
          <a:bodyPr/>
          <a:lstStyle/>
          <a:p>
            <a:fld id="{614EB5C6-C5D7-40B0-8581-2AAA01179B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6696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33" y="3914467"/>
            <a:ext cx="8116526" cy="682796"/>
          </a:xfrm>
        </p:spPr>
        <p:txBody>
          <a:bodyPr anchor="b"/>
          <a:lstStyle>
            <a:lvl1pPr algn="l"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1295" y="784533"/>
            <a:ext cx="8116380" cy="2898468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4597263"/>
            <a:ext cx="8115300" cy="584974"/>
          </a:xfrm>
        </p:spPr>
        <p:txBody>
          <a:bodyPr/>
          <a:lstStyle>
            <a:lvl1pPr marL="0" indent="0" algn="l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723A9-B9D6-45D4-8B29-BCC85895AADD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EB5C6-C5D7-40B0-8581-2AAA01179B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4863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45958"/>
            <a:ext cx="9144000" cy="206904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627944"/>
            <a:ext cx="8115300" cy="2335389"/>
          </a:xfrm>
        </p:spPr>
        <p:txBody>
          <a:bodyPr anchor="ctr"/>
          <a:lstStyle>
            <a:lvl1pPr algn="l"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350" y="3040945"/>
            <a:ext cx="7597887" cy="83255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860839" y="317500"/>
            <a:ext cx="2183130" cy="304271"/>
          </a:xfrm>
        </p:spPr>
        <p:txBody>
          <a:bodyPr/>
          <a:lstStyle>
            <a:lvl1pPr algn="r">
              <a:defRPr/>
            </a:lvl1pPr>
          </a:lstStyle>
          <a:p>
            <a:fld id="{6A8723A9-B9D6-45D4-8B29-BCC85895AADD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14350" y="316618"/>
            <a:ext cx="5243619" cy="304271"/>
          </a:xfr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46839" y="317500"/>
            <a:ext cx="482811" cy="304271"/>
          </a:xfrm>
        </p:spPr>
        <p:txBody>
          <a:bodyPr/>
          <a:lstStyle/>
          <a:p>
            <a:fld id="{614EB5C6-C5D7-40B0-8581-2AAA01179B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09735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45958"/>
            <a:ext cx="9144000" cy="206904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627944"/>
            <a:ext cx="7613650" cy="2170413"/>
          </a:xfrm>
        </p:spPr>
        <p:txBody>
          <a:bodyPr anchor="ctr"/>
          <a:lstStyle>
            <a:lvl1pPr algn="l"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2804631"/>
            <a:ext cx="7194552" cy="37036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351" y="3299886"/>
            <a:ext cx="7613650" cy="566559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860839" y="317500"/>
            <a:ext cx="2183130" cy="304271"/>
          </a:xfrm>
        </p:spPr>
        <p:txBody>
          <a:bodyPr/>
          <a:lstStyle>
            <a:lvl1pPr algn="r">
              <a:defRPr/>
            </a:lvl1pPr>
          </a:lstStyle>
          <a:p>
            <a:fld id="{6A8723A9-B9D6-45D4-8B29-BCC85895AADD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14350" y="316618"/>
            <a:ext cx="5243619" cy="304271"/>
          </a:xfr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46839" y="317500"/>
            <a:ext cx="482811" cy="304271"/>
          </a:xfrm>
        </p:spPr>
        <p:txBody>
          <a:bodyPr/>
          <a:lstStyle/>
          <a:p>
            <a:fld id="{614EB5C6-C5D7-40B0-8581-2AAA01179B72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TextBox 8"/>
          <p:cNvSpPr txBox="1"/>
          <p:nvPr/>
        </p:nvSpPr>
        <p:spPr>
          <a:xfrm>
            <a:off x="357188" y="777875"/>
            <a:ext cx="457200" cy="487313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38173" y="2251075"/>
            <a:ext cx="457200" cy="487313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62691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45958"/>
            <a:ext cx="9144000" cy="206904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71" y="937251"/>
            <a:ext cx="7609640" cy="2093196"/>
          </a:xfrm>
        </p:spPr>
        <p:txBody>
          <a:bodyPr anchor="b"/>
          <a:lstStyle>
            <a:lvl1pPr algn="l"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350" y="3040263"/>
            <a:ext cx="7608491" cy="833238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860839" y="315736"/>
            <a:ext cx="2183130" cy="304271"/>
          </a:xfrm>
        </p:spPr>
        <p:txBody>
          <a:bodyPr/>
          <a:lstStyle>
            <a:lvl1pPr algn="r">
              <a:defRPr/>
            </a:lvl1pPr>
          </a:lstStyle>
          <a:p>
            <a:fld id="{6A8723A9-B9D6-45D4-8B29-BCC85895AADD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14350" y="315736"/>
            <a:ext cx="5243619" cy="304271"/>
          </a:xfr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46839" y="317500"/>
            <a:ext cx="482811" cy="304271"/>
          </a:xfrm>
        </p:spPr>
        <p:txBody>
          <a:bodyPr/>
          <a:lstStyle/>
          <a:p>
            <a:fld id="{614EB5C6-C5D7-40B0-8581-2AAA01179B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98854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635000"/>
            <a:ext cx="6457949" cy="108655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14350" y="1835067"/>
            <a:ext cx="2592324" cy="514433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14349" y="2420471"/>
            <a:ext cx="2592324" cy="2761777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76600" y="1834444"/>
            <a:ext cx="2592324" cy="52211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275144" y="2420056"/>
            <a:ext cx="2592324" cy="276218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38850" y="1827388"/>
            <a:ext cx="2592324" cy="52211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6038851" y="2420471"/>
            <a:ext cx="2592324" cy="2761777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723A9-B9D6-45D4-8B29-BCC85895AADD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EB5C6-C5D7-40B0-8581-2AAA01179B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18000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1" y="635000"/>
            <a:ext cx="6457949" cy="10795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16463" y="3492500"/>
            <a:ext cx="2588687" cy="568971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16463" y="1968500"/>
            <a:ext cx="2588687" cy="1270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16463" y="4061470"/>
            <a:ext cx="2588687" cy="11207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80698" y="3492500"/>
            <a:ext cx="2586701" cy="568971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80697" y="1968500"/>
            <a:ext cx="2586702" cy="1270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80699" y="4061469"/>
            <a:ext cx="2586701" cy="11207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37299" y="3492500"/>
            <a:ext cx="2592352" cy="568971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037391" y="1968500"/>
            <a:ext cx="2585909" cy="1270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6037299" y="4061468"/>
            <a:ext cx="2589334" cy="11207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723A9-B9D6-45D4-8B29-BCC85895AADD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EB5C6-C5D7-40B0-8581-2AAA01179B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30255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1828799"/>
            <a:ext cx="8115300" cy="33534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723A9-B9D6-45D4-8B29-BCC85895AADD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EB5C6-C5D7-40B0-8581-2AAA01179B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74015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45958"/>
            <a:ext cx="9144000" cy="2069042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620889"/>
            <a:ext cx="1543050" cy="32526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8350" y="620890"/>
            <a:ext cx="6153151" cy="3252611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60839" y="316618"/>
            <a:ext cx="2183130" cy="304271"/>
          </a:xfrm>
        </p:spPr>
        <p:txBody>
          <a:bodyPr/>
          <a:lstStyle>
            <a:lvl1pPr algn="r">
              <a:defRPr/>
            </a:lvl1pPr>
          </a:lstStyle>
          <a:p>
            <a:fld id="{6A8723A9-B9D6-45D4-8B29-BCC85895AADD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4350" y="317500"/>
            <a:ext cx="5243619" cy="304271"/>
          </a:xfr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46839" y="317500"/>
            <a:ext cx="482811" cy="304271"/>
          </a:xfrm>
        </p:spPr>
        <p:txBody>
          <a:bodyPr/>
          <a:lstStyle/>
          <a:p>
            <a:fld id="{614EB5C6-C5D7-40B0-8581-2AAA01179B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6333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723A9-B9D6-45D4-8B29-BCC85895AADD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EB5C6-C5D7-40B0-8581-2AAA01179B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7615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45958"/>
            <a:ext cx="9144000" cy="206904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27945"/>
            <a:ext cx="8115299" cy="2334946"/>
          </a:xfrm>
        </p:spPr>
        <p:txBody>
          <a:bodyPr anchor="b">
            <a:normAutofit/>
          </a:bodyPr>
          <a:lstStyle>
            <a:lvl1pPr algn="r">
              <a:defRPr sz="3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350" y="3034771"/>
            <a:ext cx="7867650" cy="796396"/>
          </a:xfrm>
        </p:spPr>
        <p:txBody>
          <a:bodyPr>
            <a:normAutofit/>
          </a:bodyPr>
          <a:lstStyle>
            <a:lvl1pPr marL="0" indent="0" algn="r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60839" y="317500"/>
            <a:ext cx="2183130" cy="304271"/>
          </a:xfrm>
        </p:spPr>
        <p:txBody>
          <a:bodyPr/>
          <a:lstStyle>
            <a:lvl1pPr algn="r">
              <a:defRPr/>
            </a:lvl1pPr>
          </a:lstStyle>
          <a:p>
            <a:fld id="{6A8723A9-B9D6-45D4-8B29-BCC85895AADD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4350" y="317501"/>
            <a:ext cx="5243619" cy="303388"/>
          </a:xfr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46839" y="317500"/>
            <a:ext cx="482811" cy="304271"/>
          </a:xfrm>
        </p:spPr>
        <p:txBody>
          <a:bodyPr/>
          <a:lstStyle/>
          <a:p>
            <a:fld id="{614EB5C6-C5D7-40B0-8581-2AAA01179B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308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0" y="1828799"/>
            <a:ext cx="4000500" cy="33534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799"/>
            <a:ext cx="4000500" cy="33534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723A9-B9D6-45D4-8B29-BCC85895AADD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EB5C6-C5D7-40B0-8581-2AAA01179B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8391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635000"/>
            <a:ext cx="6457950" cy="10795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7" y="1819835"/>
            <a:ext cx="3809993" cy="686593"/>
          </a:xfrm>
        </p:spPr>
        <p:txBody>
          <a:bodyPr anchor="b">
            <a:normAutofit/>
          </a:bodyPr>
          <a:lstStyle>
            <a:lvl1pPr marL="0" indent="0">
              <a:buNone/>
              <a:defRPr sz="21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1" y="2610555"/>
            <a:ext cx="3983831" cy="257168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819835"/>
            <a:ext cx="3829050" cy="686593"/>
          </a:xfrm>
        </p:spPr>
        <p:txBody>
          <a:bodyPr anchor="b">
            <a:normAutofit/>
          </a:bodyPr>
          <a:lstStyle>
            <a:lvl1pPr marL="0" indent="0">
              <a:buNone/>
              <a:defRPr sz="21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610555"/>
            <a:ext cx="4000500" cy="257168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723A9-B9D6-45D4-8B29-BCC85895AADD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EB5C6-C5D7-40B0-8581-2AAA01179B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0253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723A9-B9D6-45D4-8B29-BCC85895AADD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EB5C6-C5D7-40B0-8581-2AAA01179B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5511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723A9-B9D6-45D4-8B29-BCC85895AADD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EB5C6-C5D7-40B0-8581-2AAA01179B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4888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1270000"/>
            <a:ext cx="3086100" cy="1333500"/>
          </a:xfrm>
        </p:spPr>
        <p:txBody>
          <a:bodyPr anchor="b"/>
          <a:lstStyle>
            <a:lvl1pPr algn="l"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6686" y="622299"/>
            <a:ext cx="4882964" cy="4559938"/>
          </a:xfrm>
        </p:spPr>
        <p:txBody>
          <a:bodyPr anchor="ctr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2603499"/>
            <a:ext cx="3086100" cy="257873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723A9-B9D6-45D4-8B29-BCC85895AADD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EB5C6-C5D7-40B0-8581-2AAA01179B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9705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1270000"/>
            <a:ext cx="5154930" cy="1333500"/>
          </a:xfrm>
        </p:spPr>
        <p:txBody>
          <a:bodyPr anchor="b"/>
          <a:lstStyle>
            <a:lvl1pPr algn="l"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95928" y="626034"/>
            <a:ext cx="2733722" cy="4556203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2603499"/>
            <a:ext cx="5154930" cy="257873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723A9-B9D6-45D4-8B29-BCC85895AADD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EB5C6-C5D7-40B0-8581-2AAA01179B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5057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0120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636978"/>
            <a:ext cx="6457950" cy="10775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828800"/>
            <a:ext cx="8115300" cy="33534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46520" y="5296959"/>
            <a:ext cx="218313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723A9-B9D6-45D4-8B29-BCC85895AADD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0" y="5296538"/>
            <a:ext cx="58293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17500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4EB5C6-C5D7-40B0-8581-2AAA01179B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14825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5592" r:id="rId1"/>
    <p:sldLayoutId id="2147485593" r:id="rId2"/>
    <p:sldLayoutId id="2147485594" r:id="rId3"/>
    <p:sldLayoutId id="2147485595" r:id="rId4"/>
    <p:sldLayoutId id="2147485596" r:id="rId5"/>
    <p:sldLayoutId id="2147485597" r:id="rId6"/>
    <p:sldLayoutId id="2147485598" r:id="rId7"/>
    <p:sldLayoutId id="2147485599" r:id="rId8"/>
    <p:sldLayoutId id="2147485600" r:id="rId9"/>
    <p:sldLayoutId id="2147485601" r:id="rId10"/>
    <p:sldLayoutId id="2147485602" r:id="rId11"/>
    <p:sldLayoutId id="2147485603" r:id="rId12"/>
    <p:sldLayoutId id="2147485604" r:id="rId13"/>
    <p:sldLayoutId id="2147485605" r:id="rId14"/>
    <p:sldLayoutId id="2147485606" r:id="rId15"/>
    <p:sldLayoutId id="2147485607" r:id="rId16"/>
    <p:sldLayoutId id="2147485608" r:id="rId17"/>
  </p:sldLayoutIdLst>
  <p:txStyles>
    <p:titleStyle>
      <a:lvl1pPr algn="r" defTabSz="685800" rtl="0" eaLnBrk="1" latinLnBrk="0" hangingPunct="1">
        <a:lnSpc>
          <a:spcPct val="90000"/>
        </a:lnSpc>
        <a:spcBef>
          <a:spcPct val="0"/>
        </a:spcBef>
        <a:buNone/>
        <a:defRPr sz="3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65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alpha val="5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Images de Fond automne – Téléchargement gratuit sur Freepik">
            <a:extLst>
              <a:ext uri="{FF2B5EF4-FFF2-40B4-BE49-F238E27FC236}">
                <a16:creationId xmlns:a16="http://schemas.microsoft.com/office/drawing/2014/main" id="{94ACFECB-0B51-4D2C-8F86-41052DF875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688"/>
            <a:ext cx="9144000" cy="6091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2" descr="RÃ©sultat de recherche d'images pour &quot;exprimer vous&quot;"/>
          <p:cNvSpPr>
            <a:spLocks noChangeAspect="1" noChangeArrowheads="1"/>
          </p:cNvSpPr>
          <p:nvPr/>
        </p:nvSpPr>
        <p:spPr bwMode="auto">
          <a:xfrm>
            <a:off x="155574" y="-144462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02" tIns="45700" rIns="91402" bIns="4570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7" name="Picture 6" descr="Résultat de recherche d'images pour &quot;flocon de neige&quot;&quot;"/>
          <p:cNvPicPr>
            <a:picLocks noChangeAspect="1" noChangeArrowheads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2633" y="4583444"/>
            <a:ext cx="110693" cy="110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AutoShape 2" descr="Lundi de Pentecôte 2020 est le lundi, 01 juin, 2020 | WikiDates.or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" name="AutoShape 2" descr="Vite Lu - Posts | Facebook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4" descr="Vite Lu - Posts | Facebook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9" name="AutoShape 2" descr="Vite Lu - Posts | Facebook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AutoShape 4" descr="Vite Lu - Posts | Facebook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AutoShape 6" descr="Vite Lu - Posts | Facebook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2" name="AutoShape 8" descr="Vite Lu - Posts | Facebook"/>
          <p:cNvSpPr>
            <a:spLocks noChangeAspect="1" noChangeArrowheads="1"/>
          </p:cNvSpPr>
          <p:nvPr/>
        </p:nvSpPr>
        <p:spPr bwMode="auto">
          <a:xfrm>
            <a:off x="1222375" y="922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6" name="Picture 6" descr="Résultat de recherche d'images pour &quot;flocon de neige&quot;&quot;"/>
          <p:cNvPicPr>
            <a:picLocks noChangeAspect="1" noChangeArrowheads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2633" y="4583444"/>
            <a:ext cx="110693" cy="110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Les légumes du mois de Novembre">
            <a:extLst>
              <a:ext uri="{FF2B5EF4-FFF2-40B4-BE49-F238E27FC236}">
                <a16:creationId xmlns:a16="http://schemas.microsoft.com/office/drawing/2014/main" id="{B28E9E76-A81A-4BE1-9032-E035515AA05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27051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" name="AutoShape 6" descr="Les légumes du mois de Novembre">
            <a:extLst>
              <a:ext uri="{FF2B5EF4-FFF2-40B4-BE49-F238E27FC236}">
                <a16:creationId xmlns:a16="http://schemas.microsoft.com/office/drawing/2014/main" id="{67197E82-D133-460A-8A99-3016E052AA6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72000" y="28575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9" name="ZoneTexte 18"/>
          <p:cNvSpPr txBox="1"/>
          <p:nvPr/>
        </p:nvSpPr>
        <p:spPr>
          <a:xfrm>
            <a:off x="841374" y="222256"/>
            <a:ext cx="7461250" cy="830956"/>
          </a:xfrm>
          <a:prstGeom prst="rect">
            <a:avLst/>
          </a:prstGeom>
          <a:solidFill>
            <a:srgbClr val="FFFFFF">
              <a:alpha val="74902"/>
            </a:srgbClr>
          </a:solidFill>
          <a:ln>
            <a:noFill/>
          </a:ln>
          <a:effectLst>
            <a:softEdge rad="63500"/>
          </a:effectLst>
        </p:spPr>
        <p:txBody>
          <a:bodyPr wrap="square" lIns="91402" tIns="45700" rIns="91402" bIns="45700" rtlCol="0">
            <a:spAutoFit/>
          </a:bodyPr>
          <a:lstStyle/>
          <a:p>
            <a:pPr algn="ctr"/>
            <a:r>
              <a:rPr lang="fr-FR" sz="4800" b="1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odoni MT Black" panose="02070A03080606020203" pitchFamily="18" charset="0"/>
              </a:rPr>
              <a:t>Lundi 17 Novembre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9D23C6A5-3033-40E3-AD8D-EEBC88FADDAB}"/>
              </a:ext>
            </a:extLst>
          </p:cNvPr>
          <p:cNvSpPr txBox="1"/>
          <p:nvPr/>
        </p:nvSpPr>
        <p:spPr>
          <a:xfrm>
            <a:off x="1586354" y="1720543"/>
            <a:ext cx="5666491" cy="156966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bg1"/>
                </a:solidFill>
              </a:rPr>
              <a:t>Atelier chant</a:t>
            </a:r>
          </a:p>
          <a:p>
            <a:pPr algn="ctr"/>
            <a:r>
              <a:rPr lang="fr-FR" sz="3200" b="1" dirty="0">
                <a:solidFill>
                  <a:schemeClr val="bg1"/>
                </a:solidFill>
              </a:rPr>
              <a:t>Au patio</a:t>
            </a:r>
          </a:p>
          <a:p>
            <a:pPr algn="ctr"/>
            <a:r>
              <a:rPr lang="fr-FR" sz="3200" b="1" dirty="0">
                <a:solidFill>
                  <a:schemeClr val="bg1"/>
                </a:solidFill>
              </a:rPr>
              <a:t>14h30</a:t>
            </a:r>
          </a:p>
        </p:txBody>
      </p:sp>
    </p:spTree>
    <p:extLst>
      <p:ext uri="{BB962C8B-B14F-4D97-AF65-F5344CB8AC3E}">
        <p14:creationId xmlns:p14="http://schemas.microsoft.com/office/powerpoint/2010/main" val="3614783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alpha val="5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Images de Fond automne – Téléchargement gratuit sur Freepik">
            <a:extLst>
              <a:ext uri="{FF2B5EF4-FFF2-40B4-BE49-F238E27FC236}">
                <a16:creationId xmlns:a16="http://schemas.microsoft.com/office/drawing/2014/main" id="{25E17725-AC00-4C76-8481-2B41B9072C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7"/>
            <a:ext cx="9144000" cy="6091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2" descr="RÃ©sultat de recherche d'images pour &quot;exprimer vous&quot;"/>
          <p:cNvSpPr>
            <a:spLocks noChangeAspect="1" noChangeArrowheads="1"/>
          </p:cNvSpPr>
          <p:nvPr/>
        </p:nvSpPr>
        <p:spPr bwMode="auto">
          <a:xfrm>
            <a:off x="155574" y="-144462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02" tIns="45700" rIns="91402" bIns="4570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7" name="Picture 6" descr="Résultat de recherche d'images pour &quot;flocon de neige&quot;&quot;"/>
          <p:cNvPicPr>
            <a:picLocks noChangeAspect="1" noChangeArrowheads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2633" y="4583444"/>
            <a:ext cx="110693" cy="110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AutoShape 2" descr="Lundi de Pentecôte 2020 est le lundi, 01 juin, 2020 | WikiDates.or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" name="AutoShape 2" descr="Vite Lu - Posts | Facebook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4" descr="Vite Lu - Posts | Facebook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9" name="AutoShape 2" descr="Vite Lu - Posts | Facebook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AutoShape 4" descr="Vite Lu - Posts | Facebook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AutoShape 6" descr="Vite Lu - Posts | Facebook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2" name="AutoShape 8" descr="Vite Lu - Posts | Facebook"/>
          <p:cNvSpPr>
            <a:spLocks noChangeAspect="1" noChangeArrowheads="1"/>
          </p:cNvSpPr>
          <p:nvPr/>
        </p:nvSpPr>
        <p:spPr bwMode="auto">
          <a:xfrm>
            <a:off x="1222375" y="922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6" name="Picture 6" descr="Résultat de recherche d'images pour &quot;flocon de neige&quot;&quot;"/>
          <p:cNvPicPr>
            <a:picLocks noChangeAspect="1" noChangeArrowheads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2633" y="4583444"/>
            <a:ext cx="110693" cy="110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Les légumes du mois de Novembre">
            <a:extLst>
              <a:ext uri="{FF2B5EF4-FFF2-40B4-BE49-F238E27FC236}">
                <a16:creationId xmlns:a16="http://schemas.microsoft.com/office/drawing/2014/main" id="{B28E9E76-A81A-4BE1-9032-E035515AA05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27051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" name="AutoShape 6" descr="Les légumes du mois de Novembre">
            <a:extLst>
              <a:ext uri="{FF2B5EF4-FFF2-40B4-BE49-F238E27FC236}">
                <a16:creationId xmlns:a16="http://schemas.microsoft.com/office/drawing/2014/main" id="{67197E82-D133-460A-8A99-3016E052AA6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72000" y="28575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9" name="ZoneTexte 18"/>
          <p:cNvSpPr txBox="1"/>
          <p:nvPr/>
        </p:nvSpPr>
        <p:spPr>
          <a:xfrm>
            <a:off x="993775" y="253921"/>
            <a:ext cx="7461250" cy="830956"/>
          </a:xfrm>
          <a:prstGeom prst="rect">
            <a:avLst/>
          </a:prstGeom>
          <a:solidFill>
            <a:srgbClr val="FFFFFF">
              <a:alpha val="74902"/>
            </a:srgbClr>
          </a:solidFill>
          <a:ln>
            <a:noFill/>
          </a:ln>
          <a:effectLst>
            <a:softEdge rad="63500"/>
          </a:effectLst>
        </p:spPr>
        <p:txBody>
          <a:bodyPr wrap="square" lIns="91402" tIns="45700" rIns="91402" bIns="45700" rtlCol="0">
            <a:spAutoFit/>
          </a:bodyPr>
          <a:lstStyle/>
          <a:p>
            <a:pPr algn="ctr"/>
            <a:r>
              <a:rPr lang="fr-FR" sz="4800" b="1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odoni MT Black" panose="02070A03080606020203" pitchFamily="18" charset="0"/>
              </a:rPr>
              <a:t>Mardi 18 Novembre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EF455B3C-4851-4609-BCA9-FB7D64A22F73}"/>
              </a:ext>
            </a:extLst>
          </p:cNvPr>
          <p:cNvSpPr txBox="1"/>
          <p:nvPr/>
        </p:nvSpPr>
        <p:spPr>
          <a:xfrm>
            <a:off x="2513766" y="2081852"/>
            <a:ext cx="4116468" cy="1246495"/>
          </a:xfrm>
          <a:prstGeom prst="rect">
            <a:avLst/>
          </a:prstGeom>
          <a:solidFill>
            <a:schemeClr val="tx1">
              <a:alpha val="83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500" b="1" dirty="0">
                <a:solidFill>
                  <a:schemeClr val="bg1"/>
                </a:solidFill>
              </a:rPr>
              <a:t>Atelier mémoire </a:t>
            </a:r>
          </a:p>
          <a:p>
            <a:pPr algn="ctr"/>
            <a:r>
              <a:rPr lang="fr-FR" sz="2500" b="1" dirty="0">
                <a:solidFill>
                  <a:schemeClr val="bg1"/>
                </a:solidFill>
              </a:rPr>
              <a:t>10h30</a:t>
            </a:r>
          </a:p>
          <a:p>
            <a:pPr algn="ctr"/>
            <a:r>
              <a:rPr lang="fr-FR" sz="2500" b="1" dirty="0">
                <a:solidFill>
                  <a:schemeClr val="bg1"/>
                </a:solidFill>
              </a:rPr>
              <a:t>Salle d’animation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5ACB7F2A-BCD7-4BE1-B7DE-2048DDC27188}"/>
              </a:ext>
            </a:extLst>
          </p:cNvPr>
          <p:cNvSpPr txBox="1"/>
          <p:nvPr/>
        </p:nvSpPr>
        <p:spPr>
          <a:xfrm>
            <a:off x="2123268" y="4238786"/>
            <a:ext cx="6269064" cy="92333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Loto </a:t>
            </a:r>
            <a:r>
              <a:rPr lang="fr-FR" dirty="0" err="1">
                <a:solidFill>
                  <a:schemeClr val="bg1"/>
                </a:solidFill>
              </a:rPr>
              <a:t>inter-génération</a:t>
            </a:r>
            <a:r>
              <a:rPr lang="fr-FR" dirty="0">
                <a:solidFill>
                  <a:schemeClr val="bg1"/>
                </a:solidFill>
              </a:rPr>
              <a:t> avec le lycée Xavier </a:t>
            </a:r>
            <a:r>
              <a:rPr lang="fr-FR" dirty="0" err="1">
                <a:solidFill>
                  <a:schemeClr val="bg1"/>
                </a:solidFill>
              </a:rPr>
              <a:t>bichat</a:t>
            </a:r>
            <a:r>
              <a:rPr lang="fr-FR" dirty="0">
                <a:solidFill>
                  <a:schemeClr val="bg1"/>
                </a:solidFill>
              </a:rPr>
              <a:t> </a:t>
            </a:r>
          </a:p>
          <a:p>
            <a:r>
              <a:rPr lang="fr-FR" dirty="0">
                <a:solidFill>
                  <a:schemeClr val="bg1"/>
                </a:solidFill>
              </a:rPr>
              <a:t>Au patio</a:t>
            </a:r>
          </a:p>
          <a:p>
            <a:r>
              <a:rPr lang="fr-FR" dirty="0">
                <a:solidFill>
                  <a:schemeClr val="bg1"/>
                </a:solidFill>
              </a:rPr>
              <a:t>14h30</a:t>
            </a:r>
          </a:p>
        </p:txBody>
      </p:sp>
    </p:spTree>
    <p:extLst>
      <p:ext uri="{BB962C8B-B14F-4D97-AF65-F5344CB8AC3E}">
        <p14:creationId xmlns:p14="http://schemas.microsoft.com/office/powerpoint/2010/main" val="3078017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alpha val="5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2" descr="Images de Fond automne – Téléchargement gratuit sur Freepik">
            <a:extLst>
              <a:ext uri="{FF2B5EF4-FFF2-40B4-BE49-F238E27FC236}">
                <a16:creationId xmlns:a16="http://schemas.microsoft.com/office/drawing/2014/main" id="{B5EA329C-D1C0-4A85-8F8C-EDEFFC22DE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688"/>
            <a:ext cx="9144000" cy="6091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2" descr="RÃ©sultat de recherche d'images pour &quot;exprimer vous&quot;"/>
          <p:cNvSpPr>
            <a:spLocks noChangeAspect="1" noChangeArrowheads="1"/>
          </p:cNvSpPr>
          <p:nvPr/>
        </p:nvSpPr>
        <p:spPr bwMode="auto">
          <a:xfrm>
            <a:off x="155574" y="-144462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02" tIns="45700" rIns="91402" bIns="4570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7" name="Picture 6" descr="Résultat de recherche d'images pour &quot;flocon de neige&quot;&quot;"/>
          <p:cNvPicPr>
            <a:picLocks noChangeAspect="1" noChangeArrowheads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2633" y="4583444"/>
            <a:ext cx="110693" cy="110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AutoShape 2" descr="Lundi de Pentecôte 2020 est le lundi, 01 juin, 2020 | WikiDates.or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" name="AutoShape 2" descr="Vite Lu - Posts | Facebook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4" descr="Vite Lu - Posts | Facebook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9" name="AutoShape 2" descr="Vite Lu - Posts | Facebook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AutoShape 4" descr="Vite Lu - Posts | Facebook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AutoShape 6" descr="Vite Lu - Posts | Facebook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2" name="AutoShape 8" descr="Vite Lu - Posts | Facebook"/>
          <p:cNvSpPr>
            <a:spLocks noChangeAspect="1" noChangeArrowheads="1"/>
          </p:cNvSpPr>
          <p:nvPr/>
        </p:nvSpPr>
        <p:spPr bwMode="auto">
          <a:xfrm>
            <a:off x="1222375" y="922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6" name="Picture 6" descr="Résultat de recherche d'images pour &quot;flocon de neige&quot;&quot;"/>
          <p:cNvPicPr>
            <a:picLocks noChangeAspect="1" noChangeArrowheads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2633" y="4583444"/>
            <a:ext cx="110693" cy="110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Les légumes du mois de Novembre">
            <a:extLst>
              <a:ext uri="{FF2B5EF4-FFF2-40B4-BE49-F238E27FC236}">
                <a16:creationId xmlns:a16="http://schemas.microsoft.com/office/drawing/2014/main" id="{B28E9E76-A81A-4BE1-9032-E035515AA05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27051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" name="AutoShape 6" descr="Les légumes du mois de Novembre">
            <a:extLst>
              <a:ext uri="{FF2B5EF4-FFF2-40B4-BE49-F238E27FC236}">
                <a16:creationId xmlns:a16="http://schemas.microsoft.com/office/drawing/2014/main" id="{67197E82-D133-460A-8A99-3016E052AA6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72000" y="28575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9" name="ZoneTexte 18"/>
          <p:cNvSpPr txBox="1"/>
          <p:nvPr/>
        </p:nvSpPr>
        <p:spPr>
          <a:xfrm>
            <a:off x="307975" y="222256"/>
            <a:ext cx="7994649" cy="830956"/>
          </a:xfrm>
          <a:prstGeom prst="rect">
            <a:avLst/>
          </a:prstGeom>
          <a:solidFill>
            <a:srgbClr val="FFFFFF">
              <a:alpha val="74902"/>
            </a:srgbClr>
          </a:solidFill>
          <a:ln>
            <a:noFill/>
          </a:ln>
          <a:effectLst>
            <a:softEdge rad="63500"/>
          </a:effectLst>
        </p:spPr>
        <p:txBody>
          <a:bodyPr wrap="square" lIns="91402" tIns="45700" rIns="91402" bIns="45700" rtlCol="0">
            <a:spAutoFit/>
          </a:bodyPr>
          <a:lstStyle/>
          <a:p>
            <a:pPr algn="ctr"/>
            <a:r>
              <a:rPr lang="fr-FR" sz="4800" b="1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odoni MT Black" panose="02070A03080606020203" pitchFamily="18" charset="0"/>
              </a:rPr>
              <a:t>Mercredi 19 Novembre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3846F033-805D-4FF7-9DC7-5E15953A5AA0}"/>
              </a:ext>
            </a:extLst>
          </p:cNvPr>
          <p:cNvSpPr txBox="1"/>
          <p:nvPr/>
        </p:nvSpPr>
        <p:spPr>
          <a:xfrm>
            <a:off x="4026976" y="4082228"/>
            <a:ext cx="3897987" cy="1384995"/>
          </a:xfrm>
          <a:prstGeom prst="rect">
            <a:avLst/>
          </a:prstGeom>
          <a:solidFill>
            <a:schemeClr val="tx1">
              <a:alpha val="83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chemeClr val="bg1"/>
                </a:solidFill>
              </a:rPr>
              <a:t>Jeux de société</a:t>
            </a:r>
          </a:p>
          <a:p>
            <a:pPr algn="ctr"/>
            <a:r>
              <a:rPr lang="fr-FR" sz="2800" b="1" dirty="0">
                <a:solidFill>
                  <a:schemeClr val="bg1"/>
                </a:solidFill>
              </a:rPr>
              <a:t>14h30</a:t>
            </a:r>
          </a:p>
          <a:p>
            <a:pPr algn="ctr"/>
            <a:r>
              <a:rPr lang="fr-FR" sz="2800" b="1" dirty="0">
                <a:solidFill>
                  <a:schemeClr val="bg1"/>
                </a:solidFill>
              </a:rPr>
              <a:t>Au Patio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550C892F-7612-4A9D-88E4-54AE9B93FF30}"/>
              </a:ext>
            </a:extLst>
          </p:cNvPr>
          <p:cNvSpPr txBox="1"/>
          <p:nvPr/>
        </p:nvSpPr>
        <p:spPr>
          <a:xfrm>
            <a:off x="612775" y="1617587"/>
            <a:ext cx="5702784" cy="1815882"/>
          </a:xfrm>
          <a:prstGeom prst="rect">
            <a:avLst/>
          </a:prstGeom>
          <a:solidFill>
            <a:schemeClr val="tx1">
              <a:alpha val="83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chemeClr val="bg1"/>
                </a:solidFill>
              </a:rPr>
              <a:t>jeux </a:t>
            </a:r>
            <a:r>
              <a:rPr lang="fr-FR" sz="2800" b="1" dirty="0" err="1">
                <a:solidFill>
                  <a:schemeClr val="bg1"/>
                </a:solidFill>
              </a:rPr>
              <a:t>inter-génération</a:t>
            </a:r>
            <a:endParaRPr lang="fr-FR" sz="2800" b="1" dirty="0">
              <a:solidFill>
                <a:schemeClr val="bg1"/>
              </a:solidFill>
            </a:endParaRPr>
          </a:p>
          <a:p>
            <a:pPr algn="ctr"/>
            <a:r>
              <a:rPr lang="fr-FR" sz="2800" b="1" dirty="0">
                <a:solidFill>
                  <a:schemeClr val="bg1"/>
                </a:solidFill>
              </a:rPr>
              <a:t>Avec le lycée LPPRA et le centre de loisirs de Nantua</a:t>
            </a:r>
          </a:p>
          <a:p>
            <a:pPr algn="ctr"/>
            <a:r>
              <a:rPr lang="fr-FR" sz="2800" b="1" dirty="0">
                <a:solidFill>
                  <a:schemeClr val="bg1"/>
                </a:solidFill>
              </a:rPr>
              <a:t>10h-11h30</a:t>
            </a:r>
          </a:p>
        </p:txBody>
      </p:sp>
    </p:spTree>
    <p:extLst>
      <p:ext uri="{BB962C8B-B14F-4D97-AF65-F5344CB8AC3E}">
        <p14:creationId xmlns:p14="http://schemas.microsoft.com/office/powerpoint/2010/main" val="800406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alpha val="5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s de Fond automne – Téléchargement gratuit sur Freepik">
            <a:extLst>
              <a:ext uri="{FF2B5EF4-FFF2-40B4-BE49-F238E27FC236}">
                <a16:creationId xmlns:a16="http://schemas.microsoft.com/office/drawing/2014/main" id="{76C8B76B-4934-46C1-B264-80F1CC8976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0337"/>
            <a:ext cx="9144000" cy="6091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2" descr="RÃ©sultat de recherche d'images pour &quot;exprimer vous&quot;"/>
          <p:cNvSpPr>
            <a:spLocks noChangeAspect="1" noChangeArrowheads="1"/>
          </p:cNvSpPr>
          <p:nvPr/>
        </p:nvSpPr>
        <p:spPr bwMode="auto">
          <a:xfrm>
            <a:off x="155574" y="-144462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02" tIns="45700" rIns="91402" bIns="4570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7" name="Picture 6" descr="Résultat de recherche d'images pour &quot;flocon de neige&quot;&quot;"/>
          <p:cNvPicPr>
            <a:picLocks noChangeAspect="1" noChangeArrowheads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2633" y="4583444"/>
            <a:ext cx="110693" cy="110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AutoShape 2" descr="Lundi de Pentecôte 2020 est le lundi, 01 juin, 2020 | WikiDates.or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" name="AutoShape 2" descr="Vite Lu - Posts | Facebook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4" descr="Vite Lu - Posts | Facebook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9" name="AutoShape 2" descr="Vite Lu - Posts | Facebook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AutoShape 4" descr="Vite Lu - Posts | Facebook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AutoShape 6" descr="Vite Lu - Posts | Facebook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2" name="AutoShape 8" descr="Vite Lu - Posts | Facebook"/>
          <p:cNvSpPr>
            <a:spLocks noChangeAspect="1" noChangeArrowheads="1"/>
          </p:cNvSpPr>
          <p:nvPr/>
        </p:nvSpPr>
        <p:spPr bwMode="auto">
          <a:xfrm>
            <a:off x="1222375" y="922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6" name="Picture 6" descr="Résultat de recherche d'images pour &quot;flocon de neige&quot;&quot;"/>
          <p:cNvPicPr>
            <a:picLocks noChangeAspect="1" noChangeArrowheads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2633" y="4583444"/>
            <a:ext cx="110693" cy="110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Les légumes du mois de Novembre">
            <a:extLst>
              <a:ext uri="{FF2B5EF4-FFF2-40B4-BE49-F238E27FC236}">
                <a16:creationId xmlns:a16="http://schemas.microsoft.com/office/drawing/2014/main" id="{B28E9E76-A81A-4BE1-9032-E035515AA05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27051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" name="AutoShape 6" descr="Les légumes du mois de Novembre">
            <a:extLst>
              <a:ext uri="{FF2B5EF4-FFF2-40B4-BE49-F238E27FC236}">
                <a16:creationId xmlns:a16="http://schemas.microsoft.com/office/drawing/2014/main" id="{67197E82-D133-460A-8A99-3016E052AA6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72000" y="28575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9" name="ZoneTexte 18"/>
          <p:cNvSpPr txBox="1"/>
          <p:nvPr/>
        </p:nvSpPr>
        <p:spPr>
          <a:xfrm>
            <a:off x="841374" y="222256"/>
            <a:ext cx="7461250" cy="830956"/>
          </a:xfrm>
          <a:prstGeom prst="rect">
            <a:avLst/>
          </a:prstGeom>
          <a:solidFill>
            <a:srgbClr val="FFFFFF">
              <a:alpha val="74902"/>
            </a:srgbClr>
          </a:solidFill>
          <a:ln>
            <a:noFill/>
          </a:ln>
          <a:effectLst>
            <a:softEdge rad="63500"/>
          </a:effectLst>
        </p:spPr>
        <p:txBody>
          <a:bodyPr wrap="square" lIns="91402" tIns="45700" rIns="91402" bIns="45700" rtlCol="0">
            <a:spAutoFit/>
          </a:bodyPr>
          <a:lstStyle/>
          <a:p>
            <a:pPr algn="ctr"/>
            <a:r>
              <a:rPr lang="fr-FR" sz="4800" b="1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odoni MT Black" panose="02070A03080606020203" pitchFamily="18" charset="0"/>
              </a:rPr>
              <a:t>Jeudi 20 Novembre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241F5E99-41AD-4A94-B5A4-6C238BCCECF6}"/>
              </a:ext>
            </a:extLst>
          </p:cNvPr>
          <p:cNvSpPr txBox="1"/>
          <p:nvPr/>
        </p:nvSpPr>
        <p:spPr>
          <a:xfrm>
            <a:off x="884249" y="1536456"/>
            <a:ext cx="5865263" cy="1569660"/>
          </a:xfrm>
          <a:prstGeom prst="rect">
            <a:avLst/>
          </a:prstGeom>
          <a:solidFill>
            <a:schemeClr val="tx1">
              <a:alpha val="72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bg1"/>
                </a:solidFill>
              </a:rPr>
              <a:t>Animation proposée </a:t>
            </a:r>
          </a:p>
          <a:p>
            <a:pPr algn="ctr"/>
            <a:r>
              <a:rPr lang="fr-FR" sz="3200" b="1" dirty="0">
                <a:solidFill>
                  <a:schemeClr val="bg1"/>
                </a:solidFill>
              </a:rPr>
              <a:t>Par notre Stagiaire Noah</a:t>
            </a:r>
          </a:p>
          <a:p>
            <a:pPr algn="ctr"/>
            <a:r>
              <a:rPr lang="fr-FR" sz="3200" b="1" dirty="0">
                <a:solidFill>
                  <a:schemeClr val="bg1"/>
                </a:solidFill>
              </a:rPr>
              <a:t>10h30 salle d’animation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40A67D49-C586-4719-8A88-D82CA327ABF1}"/>
              </a:ext>
            </a:extLst>
          </p:cNvPr>
          <p:cNvSpPr txBox="1"/>
          <p:nvPr/>
        </p:nvSpPr>
        <p:spPr>
          <a:xfrm>
            <a:off x="4072438" y="3922429"/>
            <a:ext cx="4304396" cy="1569660"/>
          </a:xfrm>
          <a:prstGeom prst="rect">
            <a:avLst/>
          </a:prstGeom>
          <a:solidFill>
            <a:schemeClr val="tx1">
              <a:alpha val="72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bg1"/>
                </a:solidFill>
              </a:rPr>
              <a:t>Atelier bricolage </a:t>
            </a:r>
          </a:p>
          <a:p>
            <a:pPr algn="ctr"/>
            <a:r>
              <a:rPr lang="fr-FR" sz="3200" b="1" dirty="0">
                <a:solidFill>
                  <a:schemeClr val="bg1"/>
                </a:solidFill>
              </a:rPr>
              <a:t>14h30</a:t>
            </a:r>
          </a:p>
          <a:p>
            <a:pPr algn="ctr"/>
            <a:r>
              <a:rPr lang="fr-FR" sz="3200" b="1" dirty="0">
                <a:solidFill>
                  <a:schemeClr val="bg1"/>
                </a:solidFill>
              </a:rPr>
              <a:t>salle d’animation</a:t>
            </a:r>
          </a:p>
        </p:txBody>
      </p:sp>
    </p:spTree>
    <p:extLst>
      <p:ext uri="{BB962C8B-B14F-4D97-AF65-F5344CB8AC3E}">
        <p14:creationId xmlns:p14="http://schemas.microsoft.com/office/powerpoint/2010/main" val="85505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alpha val="5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2" descr="Images de Fond automne – Téléchargement gratuit sur Freepik">
            <a:extLst>
              <a:ext uri="{FF2B5EF4-FFF2-40B4-BE49-F238E27FC236}">
                <a16:creationId xmlns:a16="http://schemas.microsoft.com/office/drawing/2014/main" id="{F7341C92-9075-4B80-B375-7BD4BCBE86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688"/>
            <a:ext cx="9144000" cy="6091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2" descr="RÃ©sultat de recherche d'images pour &quot;exprimer vous&quot;"/>
          <p:cNvSpPr>
            <a:spLocks noChangeAspect="1" noChangeArrowheads="1"/>
          </p:cNvSpPr>
          <p:nvPr/>
        </p:nvSpPr>
        <p:spPr bwMode="auto">
          <a:xfrm>
            <a:off x="155574" y="-144462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02" tIns="45700" rIns="91402" bIns="4570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7" name="Picture 6" descr="Résultat de recherche d'images pour &quot;flocon de neige&quot;&quot;"/>
          <p:cNvPicPr>
            <a:picLocks noChangeAspect="1" noChangeArrowheads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2633" y="4583444"/>
            <a:ext cx="110693" cy="110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AutoShape 2" descr="Lundi de Pentecôte 2020 est le lundi, 01 juin, 2020 | WikiDates.or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" name="AutoShape 2" descr="Vite Lu - Posts | Facebook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4" descr="Vite Lu - Posts | Facebook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9" name="AutoShape 2" descr="Vite Lu - Posts | Facebook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AutoShape 4" descr="Vite Lu - Posts | Facebook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AutoShape 6" descr="Vite Lu - Posts | Facebook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2" name="AutoShape 8" descr="Vite Lu - Posts | Facebook"/>
          <p:cNvSpPr>
            <a:spLocks noChangeAspect="1" noChangeArrowheads="1"/>
          </p:cNvSpPr>
          <p:nvPr/>
        </p:nvSpPr>
        <p:spPr bwMode="auto">
          <a:xfrm>
            <a:off x="1222375" y="922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6" name="Picture 6" descr="Résultat de recherche d'images pour &quot;flocon de neige&quot;&quot;"/>
          <p:cNvPicPr>
            <a:picLocks noChangeAspect="1" noChangeArrowheads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2633" y="4583444"/>
            <a:ext cx="110693" cy="110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Les légumes du mois de Novembre">
            <a:extLst>
              <a:ext uri="{FF2B5EF4-FFF2-40B4-BE49-F238E27FC236}">
                <a16:creationId xmlns:a16="http://schemas.microsoft.com/office/drawing/2014/main" id="{B28E9E76-A81A-4BE1-9032-E035515AA05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27051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" name="AutoShape 6" descr="Les légumes du mois de Novembre">
            <a:extLst>
              <a:ext uri="{FF2B5EF4-FFF2-40B4-BE49-F238E27FC236}">
                <a16:creationId xmlns:a16="http://schemas.microsoft.com/office/drawing/2014/main" id="{67197E82-D133-460A-8A99-3016E052AA6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72000" y="28575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9" name="ZoneTexte 18"/>
          <p:cNvSpPr txBox="1"/>
          <p:nvPr/>
        </p:nvSpPr>
        <p:spPr>
          <a:xfrm>
            <a:off x="841375" y="170414"/>
            <a:ext cx="7461250" cy="830956"/>
          </a:xfrm>
          <a:prstGeom prst="rect">
            <a:avLst/>
          </a:prstGeom>
          <a:solidFill>
            <a:srgbClr val="FFFFFF">
              <a:alpha val="74902"/>
            </a:srgbClr>
          </a:solidFill>
          <a:ln>
            <a:noFill/>
          </a:ln>
          <a:effectLst>
            <a:softEdge rad="63500"/>
          </a:effectLst>
        </p:spPr>
        <p:txBody>
          <a:bodyPr wrap="square" lIns="91402" tIns="45700" rIns="91402" bIns="45700" rtlCol="0">
            <a:spAutoFit/>
          </a:bodyPr>
          <a:lstStyle/>
          <a:p>
            <a:pPr algn="ctr"/>
            <a:r>
              <a:rPr lang="fr-FR" sz="4800" b="1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odoni MT Black" panose="02070A03080606020203" pitchFamily="18" charset="0"/>
              </a:rPr>
              <a:t>Vendredi 21 Novembre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556BD59D-0F63-4003-8C26-B9059A512271}"/>
              </a:ext>
            </a:extLst>
          </p:cNvPr>
          <p:cNvSpPr txBox="1"/>
          <p:nvPr/>
        </p:nvSpPr>
        <p:spPr>
          <a:xfrm>
            <a:off x="2023315" y="2318891"/>
            <a:ext cx="5206643" cy="1077218"/>
          </a:xfrm>
          <a:prstGeom prst="rect">
            <a:avLst/>
          </a:prstGeom>
          <a:solidFill>
            <a:schemeClr val="tx1">
              <a:alpha val="72000"/>
            </a:schemeClr>
          </a:solidFill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bg1"/>
                </a:solidFill>
              </a:rPr>
              <a:t>Distribution du vite lu </a:t>
            </a:r>
          </a:p>
          <a:p>
            <a:pPr algn="ctr"/>
            <a:r>
              <a:rPr lang="fr-FR" sz="3200" b="1" dirty="0">
                <a:solidFill>
                  <a:schemeClr val="bg1"/>
                </a:solidFill>
              </a:rPr>
              <a:t>14h-16h</a:t>
            </a:r>
          </a:p>
        </p:txBody>
      </p:sp>
    </p:spTree>
    <p:extLst>
      <p:ext uri="{BB962C8B-B14F-4D97-AF65-F5344CB8AC3E}">
        <p14:creationId xmlns:p14="http://schemas.microsoft.com/office/powerpoint/2010/main" val="1836563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raînée de condensation">
  <a:themeElements>
    <a:clrScheme name="Traînée de condensation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Traînée de condensation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raînée de condensation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TM04033937[[fn=Traînée de condensation]]</Template>
  <TotalTime>71632</TotalTime>
  <Words>79</Words>
  <Application>Microsoft Office PowerPoint</Application>
  <PresentationFormat>Affichage à l'écran (16:10)</PresentationFormat>
  <Paragraphs>33</Paragraphs>
  <Slides>5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Bodoni MT Black</vt:lpstr>
      <vt:lpstr>Calibri</vt:lpstr>
      <vt:lpstr>Century Gothic</vt:lpstr>
      <vt:lpstr>Traînée de condensation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Terrier Laurent</dc:creator>
  <cp:lastModifiedBy>Marchand Adeline</cp:lastModifiedBy>
  <cp:revision>878</cp:revision>
  <cp:lastPrinted>2025-11-07T10:47:09Z</cp:lastPrinted>
  <dcterms:created xsi:type="dcterms:W3CDTF">2019-03-05T10:07:47Z</dcterms:created>
  <dcterms:modified xsi:type="dcterms:W3CDTF">2025-11-14T10:20:30Z</dcterms:modified>
</cp:coreProperties>
</file>